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327" r:id="rId3"/>
    <p:sldId id="326" r:id="rId4"/>
    <p:sldId id="258" r:id="rId5"/>
    <p:sldId id="307" r:id="rId6"/>
    <p:sldId id="323" r:id="rId7"/>
    <p:sldId id="272" r:id="rId8"/>
    <p:sldId id="273" r:id="rId9"/>
    <p:sldId id="274" r:id="rId10"/>
    <p:sldId id="292" r:id="rId11"/>
    <p:sldId id="259" r:id="rId12"/>
    <p:sldId id="308" r:id="rId13"/>
    <p:sldId id="324" r:id="rId14"/>
    <p:sldId id="309" r:id="rId15"/>
    <p:sldId id="275" r:id="rId16"/>
    <p:sldId id="310" r:id="rId17"/>
    <p:sldId id="311" r:id="rId18"/>
    <p:sldId id="325" r:id="rId19"/>
    <p:sldId id="291" r:id="rId20"/>
    <p:sldId id="280" r:id="rId21"/>
    <p:sldId id="315" r:id="rId22"/>
    <p:sldId id="328" r:id="rId23"/>
    <p:sldId id="29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lcolm Hayward" initials="MH" lastIdx="1" clrIdx="0">
    <p:extLst>
      <p:ext uri="{19B8F6BF-5375-455C-9EA6-DF929625EA0E}">
        <p15:presenceInfo xmlns:p15="http://schemas.microsoft.com/office/powerpoint/2012/main" userId="S::ID36IH53@ubalt.edu::fd045f5c-b77a-4191-aa2e-0c5f24668c7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DB5"/>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F1B524-C559-43AF-A6CF-C9AB31579957}" v="3" dt="2021-06-23T12:49:31.595"/>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17" autoAdjust="0"/>
    <p:restoredTop sz="82855" autoAdjust="0"/>
  </p:normalViewPr>
  <p:slideViewPr>
    <p:cSldViewPr snapToGrid="0">
      <p:cViewPr varScale="1">
        <p:scale>
          <a:sx n="108" d="100"/>
          <a:sy n="108" d="100"/>
        </p:scale>
        <p:origin x="101"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lcolm Hayward" userId="fd045f5c-b77a-4191-aa2e-0c5f24668c72" providerId="ADAL" clId="{75DBE439-5210-4C99-BA17-C735FA0170CD}"/>
    <pc:docChg chg="undo custSel addSld delSld modSld sldOrd">
      <pc:chgData name="Malcolm Hayward" userId="fd045f5c-b77a-4191-aa2e-0c5f24668c72" providerId="ADAL" clId="{75DBE439-5210-4C99-BA17-C735FA0170CD}" dt="2021-05-14T11:17:55.097" v="8649" actId="20577"/>
      <pc:docMkLst>
        <pc:docMk/>
      </pc:docMkLst>
      <pc:sldChg chg="del">
        <pc:chgData name="Malcolm Hayward" userId="fd045f5c-b77a-4191-aa2e-0c5f24668c72" providerId="ADAL" clId="{75DBE439-5210-4C99-BA17-C735FA0170CD}" dt="2021-05-02T06:13:49.428" v="5787" actId="47"/>
        <pc:sldMkLst>
          <pc:docMk/>
          <pc:sldMk cId="1734229363" sldId="256"/>
        </pc:sldMkLst>
      </pc:sldChg>
      <pc:sldChg chg="modSp add mod">
        <pc:chgData name="Malcolm Hayward" userId="fd045f5c-b77a-4191-aa2e-0c5f24668c72" providerId="ADAL" clId="{75DBE439-5210-4C99-BA17-C735FA0170CD}" dt="2021-05-12T07:40:08.549" v="7570" actId="1076"/>
        <pc:sldMkLst>
          <pc:docMk/>
          <pc:sldMk cId="2806230543" sldId="256"/>
        </pc:sldMkLst>
        <pc:spChg chg="mod">
          <ac:chgData name="Malcolm Hayward" userId="fd045f5c-b77a-4191-aa2e-0c5f24668c72" providerId="ADAL" clId="{75DBE439-5210-4C99-BA17-C735FA0170CD}" dt="2021-05-12T07:40:04.108" v="7569" actId="20577"/>
          <ac:spMkLst>
            <pc:docMk/>
            <pc:sldMk cId="2806230543" sldId="256"/>
            <ac:spMk id="2" creationId="{ABE998E7-D42B-4F89-98CB-92B2D0392882}"/>
          </ac:spMkLst>
        </pc:spChg>
        <pc:spChg chg="mod">
          <ac:chgData name="Malcolm Hayward" userId="fd045f5c-b77a-4191-aa2e-0c5f24668c72" providerId="ADAL" clId="{75DBE439-5210-4C99-BA17-C735FA0170CD}" dt="2021-05-12T07:40:08.549" v="7570" actId="1076"/>
          <ac:spMkLst>
            <pc:docMk/>
            <pc:sldMk cId="2806230543" sldId="256"/>
            <ac:spMk id="3" creationId="{4F6A2723-A6E9-48DB-B408-0352E1957E51}"/>
          </ac:spMkLst>
        </pc:spChg>
      </pc:sldChg>
      <pc:sldChg chg="del">
        <pc:chgData name="Malcolm Hayward" userId="fd045f5c-b77a-4191-aa2e-0c5f24668c72" providerId="ADAL" clId="{75DBE439-5210-4C99-BA17-C735FA0170CD}" dt="2021-04-17T08:39:48.556" v="456" actId="2696"/>
        <pc:sldMkLst>
          <pc:docMk/>
          <pc:sldMk cId="4215140856" sldId="257"/>
        </pc:sldMkLst>
      </pc:sldChg>
      <pc:sldChg chg="del">
        <pc:chgData name="Malcolm Hayward" userId="fd045f5c-b77a-4191-aa2e-0c5f24668c72" providerId="ADAL" clId="{75DBE439-5210-4C99-BA17-C735FA0170CD}" dt="2021-05-02T06:13:49.428" v="5787" actId="47"/>
        <pc:sldMkLst>
          <pc:docMk/>
          <pc:sldMk cId="908979437" sldId="258"/>
        </pc:sldMkLst>
      </pc:sldChg>
      <pc:sldChg chg="add">
        <pc:chgData name="Malcolm Hayward" userId="fd045f5c-b77a-4191-aa2e-0c5f24668c72" providerId="ADAL" clId="{75DBE439-5210-4C99-BA17-C735FA0170CD}" dt="2021-05-02T06:13:50.823" v="5788"/>
        <pc:sldMkLst>
          <pc:docMk/>
          <pc:sldMk cId="3774330572" sldId="258"/>
        </pc:sldMkLst>
      </pc:sldChg>
      <pc:sldChg chg="modSp del mod">
        <pc:chgData name="Malcolm Hayward" userId="fd045f5c-b77a-4191-aa2e-0c5f24668c72" providerId="ADAL" clId="{75DBE439-5210-4C99-BA17-C735FA0170CD}" dt="2021-05-02T06:13:49.428" v="5787" actId="47"/>
        <pc:sldMkLst>
          <pc:docMk/>
          <pc:sldMk cId="664685202" sldId="259"/>
        </pc:sldMkLst>
        <pc:spChg chg="mod">
          <ac:chgData name="Malcolm Hayward" userId="fd045f5c-b77a-4191-aa2e-0c5f24668c72" providerId="ADAL" clId="{75DBE439-5210-4C99-BA17-C735FA0170CD}" dt="2021-04-17T09:20:25.805" v="629" actId="20577"/>
          <ac:spMkLst>
            <pc:docMk/>
            <pc:sldMk cId="664685202" sldId="259"/>
            <ac:spMk id="5" creationId="{A076C7DE-022B-4608-A7C1-AD4D1F1CFC00}"/>
          </ac:spMkLst>
        </pc:spChg>
      </pc:sldChg>
      <pc:sldChg chg="add">
        <pc:chgData name="Malcolm Hayward" userId="fd045f5c-b77a-4191-aa2e-0c5f24668c72" providerId="ADAL" clId="{75DBE439-5210-4C99-BA17-C735FA0170CD}" dt="2021-05-02T06:13:50.823" v="5788"/>
        <pc:sldMkLst>
          <pc:docMk/>
          <pc:sldMk cId="3106275594" sldId="259"/>
        </pc:sldMkLst>
      </pc:sldChg>
      <pc:sldChg chg="del">
        <pc:chgData name="Malcolm Hayward" userId="fd045f5c-b77a-4191-aa2e-0c5f24668c72" providerId="ADAL" clId="{75DBE439-5210-4C99-BA17-C735FA0170CD}" dt="2021-05-02T06:13:49.428" v="5787" actId="47"/>
        <pc:sldMkLst>
          <pc:docMk/>
          <pc:sldMk cId="2123226657" sldId="260"/>
        </pc:sldMkLst>
      </pc:sldChg>
      <pc:sldChg chg="del">
        <pc:chgData name="Malcolm Hayward" userId="fd045f5c-b77a-4191-aa2e-0c5f24668c72" providerId="ADAL" clId="{75DBE439-5210-4C99-BA17-C735FA0170CD}" dt="2021-05-02T06:13:49.428" v="5787" actId="47"/>
        <pc:sldMkLst>
          <pc:docMk/>
          <pc:sldMk cId="3880113869" sldId="261"/>
        </pc:sldMkLst>
      </pc:sldChg>
      <pc:sldChg chg="modSp del mod">
        <pc:chgData name="Malcolm Hayward" userId="fd045f5c-b77a-4191-aa2e-0c5f24668c72" providerId="ADAL" clId="{75DBE439-5210-4C99-BA17-C735FA0170CD}" dt="2021-05-02T06:13:49.428" v="5787" actId="47"/>
        <pc:sldMkLst>
          <pc:docMk/>
          <pc:sldMk cId="2357063375" sldId="262"/>
        </pc:sldMkLst>
        <pc:spChg chg="mod">
          <ac:chgData name="Malcolm Hayward" userId="fd045f5c-b77a-4191-aa2e-0c5f24668c72" providerId="ADAL" clId="{75DBE439-5210-4C99-BA17-C735FA0170CD}" dt="2021-04-24T19:31:00.143" v="5181" actId="20577"/>
          <ac:spMkLst>
            <pc:docMk/>
            <pc:sldMk cId="2357063375" sldId="262"/>
            <ac:spMk id="3" creationId="{96E611B4-91E7-431C-956C-BA55160F44D7}"/>
          </ac:spMkLst>
        </pc:spChg>
      </pc:sldChg>
      <pc:sldChg chg="del">
        <pc:chgData name="Malcolm Hayward" userId="fd045f5c-b77a-4191-aa2e-0c5f24668c72" providerId="ADAL" clId="{75DBE439-5210-4C99-BA17-C735FA0170CD}" dt="2021-05-02T06:13:49.428" v="5787" actId="47"/>
        <pc:sldMkLst>
          <pc:docMk/>
          <pc:sldMk cId="2463560428" sldId="270"/>
        </pc:sldMkLst>
      </pc:sldChg>
      <pc:sldChg chg="add del">
        <pc:chgData name="Malcolm Hayward" userId="fd045f5c-b77a-4191-aa2e-0c5f24668c72" providerId="ADAL" clId="{75DBE439-5210-4C99-BA17-C735FA0170CD}" dt="2021-05-03T09:52:24.803" v="5790" actId="47"/>
        <pc:sldMkLst>
          <pc:docMk/>
          <pc:sldMk cId="2866903223" sldId="270"/>
        </pc:sldMkLst>
      </pc:sldChg>
      <pc:sldChg chg="modSp del mod">
        <pc:chgData name="Malcolm Hayward" userId="fd045f5c-b77a-4191-aa2e-0c5f24668c72" providerId="ADAL" clId="{75DBE439-5210-4C99-BA17-C735FA0170CD}" dt="2021-05-02T06:13:49.428" v="5787" actId="47"/>
        <pc:sldMkLst>
          <pc:docMk/>
          <pc:sldMk cId="2269550679" sldId="271"/>
        </pc:sldMkLst>
        <pc:spChg chg="mod">
          <ac:chgData name="Malcolm Hayward" userId="fd045f5c-b77a-4191-aa2e-0c5f24668c72" providerId="ADAL" clId="{75DBE439-5210-4C99-BA17-C735FA0170CD}" dt="2021-04-17T09:03:44.323" v="467" actId="20577"/>
          <ac:spMkLst>
            <pc:docMk/>
            <pc:sldMk cId="2269550679" sldId="271"/>
            <ac:spMk id="3" creationId="{87D21EED-584A-4349-A4A8-1117D0D6970A}"/>
          </ac:spMkLst>
        </pc:spChg>
        <pc:picChg chg="mod">
          <ac:chgData name="Malcolm Hayward" userId="fd045f5c-b77a-4191-aa2e-0c5f24668c72" providerId="ADAL" clId="{75DBE439-5210-4C99-BA17-C735FA0170CD}" dt="2021-04-17T09:07:44.491" v="468" actId="14100"/>
          <ac:picMkLst>
            <pc:docMk/>
            <pc:sldMk cId="2269550679" sldId="271"/>
            <ac:picMk id="5" creationId="{A60C064E-F914-4DF6-B7DE-885EB4C2B1D9}"/>
          </ac:picMkLst>
        </pc:picChg>
        <pc:picChg chg="mod">
          <ac:chgData name="Malcolm Hayward" userId="fd045f5c-b77a-4191-aa2e-0c5f24668c72" providerId="ADAL" clId="{75DBE439-5210-4C99-BA17-C735FA0170CD}" dt="2021-04-17T09:07:47.120" v="469" actId="14100"/>
          <ac:picMkLst>
            <pc:docMk/>
            <pc:sldMk cId="2269550679" sldId="271"/>
            <ac:picMk id="9" creationId="{06BDCAC7-4C6B-4412-8EC7-EB0F5EFABC65}"/>
          </ac:picMkLst>
        </pc:picChg>
      </pc:sldChg>
      <pc:sldChg chg="add del">
        <pc:chgData name="Malcolm Hayward" userId="fd045f5c-b77a-4191-aa2e-0c5f24668c72" providerId="ADAL" clId="{75DBE439-5210-4C99-BA17-C735FA0170CD}" dt="2021-05-03T09:52:24.803" v="5790" actId="47"/>
        <pc:sldMkLst>
          <pc:docMk/>
          <pc:sldMk cId="3241410863" sldId="271"/>
        </pc:sldMkLst>
      </pc:sldChg>
      <pc:sldChg chg="del">
        <pc:chgData name="Malcolm Hayward" userId="fd045f5c-b77a-4191-aa2e-0c5f24668c72" providerId="ADAL" clId="{75DBE439-5210-4C99-BA17-C735FA0170CD}" dt="2021-05-02T06:13:49.428" v="5787" actId="47"/>
        <pc:sldMkLst>
          <pc:docMk/>
          <pc:sldMk cId="1469528241" sldId="272"/>
        </pc:sldMkLst>
      </pc:sldChg>
      <pc:sldChg chg="add">
        <pc:chgData name="Malcolm Hayward" userId="fd045f5c-b77a-4191-aa2e-0c5f24668c72" providerId="ADAL" clId="{75DBE439-5210-4C99-BA17-C735FA0170CD}" dt="2021-05-02T06:13:50.823" v="5788"/>
        <pc:sldMkLst>
          <pc:docMk/>
          <pc:sldMk cId="3907057872" sldId="272"/>
        </pc:sldMkLst>
      </pc:sldChg>
      <pc:sldChg chg="del">
        <pc:chgData name="Malcolm Hayward" userId="fd045f5c-b77a-4191-aa2e-0c5f24668c72" providerId="ADAL" clId="{75DBE439-5210-4C99-BA17-C735FA0170CD}" dt="2021-05-02T06:13:49.428" v="5787" actId="47"/>
        <pc:sldMkLst>
          <pc:docMk/>
          <pc:sldMk cId="938538889" sldId="273"/>
        </pc:sldMkLst>
      </pc:sldChg>
      <pc:sldChg chg="add">
        <pc:chgData name="Malcolm Hayward" userId="fd045f5c-b77a-4191-aa2e-0c5f24668c72" providerId="ADAL" clId="{75DBE439-5210-4C99-BA17-C735FA0170CD}" dt="2021-05-02T06:13:50.823" v="5788"/>
        <pc:sldMkLst>
          <pc:docMk/>
          <pc:sldMk cId="2634747688" sldId="273"/>
        </pc:sldMkLst>
      </pc:sldChg>
      <pc:sldChg chg="add">
        <pc:chgData name="Malcolm Hayward" userId="fd045f5c-b77a-4191-aa2e-0c5f24668c72" providerId="ADAL" clId="{75DBE439-5210-4C99-BA17-C735FA0170CD}" dt="2021-05-02T06:13:50.823" v="5788"/>
        <pc:sldMkLst>
          <pc:docMk/>
          <pc:sldMk cId="3531870720" sldId="274"/>
        </pc:sldMkLst>
      </pc:sldChg>
      <pc:sldChg chg="modSp del mod">
        <pc:chgData name="Malcolm Hayward" userId="fd045f5c-b77a-4191-aa2e-0c5f24668c72" providerId="ADAL" clId="{75DBE439-5210-4C99-BA17-C735FA0170CD}" dt="2021-05-02T06:13:49.428" v="5787" actId="47"/>
        <pc:sldMkLst>
          <pc:docMk/>
          <pc:sldMk cId="3882491908" sldId="274"/>
        </pc:sldMkLst>
        <pc:spChg chg="mod">
          <ac:chgData name="Malcolm Hayward" userId="fd045f5c-b77a-4191-aa2e-0c5f24668c72" providerId="ADAL" clId="{75DBE439-5210-4C99-BA17-C735FA0170CD}" dt="2021-04-17T09:17:09.038" v="550" actId="20577"/>
          <ac:spMkLst>
            <pc:docMk/>
            <pc:sldMk cId="3882491908" sldId="274"/>
            <ac:spMk id="3" creationId="{26A10845-48FC-4607-A705-0F08A74C377A}"/>
          </ac:spMkLst>
        </pc:spChg>
      </pc:sldChg>
      <pc:sldChg chg="modSp add mod">
        <pc:chgData name="Malcolm Hayward" userId="fd045f5c-b77a-4191-aa2e-0c5f24668c72" providerId="ADAL" clId="{75DBE439-5210-4C99-BA17-C735FA0170CD}" dt="2021-05-05T05:09:12.150" v="7311" actId="20577"/>
        <pc:sldMkLst>
          <pc:docMk/>
          <pc:sldMk cId="1542238449" sldId="275"/>
        </pc:sldMkLst>
        <pc:spChg chg="mod">
          <ac:chgData name="Malcolm Hayward" userId="fd045f5c-b77a-4191-aa2e-0c5f24668c72" providerId="ADAL" clId="{75DBE439-5210-4C99-BA17-C735FA0170CD}" dt="2021-05-05T05:09:12.150" v="7311" actId="20577"/>
          <ac:spMkLst>
            <pc:docMk/>
            <pc:sldMk cId="1542238449" sldId="275"/>
            <ac:spMk id="6" creationId="{4E91EBAD-19A0-4AEF-BACA-D1303120B7B6}"/>
          </ac:spMkLst>
        </pc:spChg>
      </pc:sldChg>
      <pc:sldChg chg="modSp del mod">
        <pc:chgData name="Malcolm Hayward" userId="fd045f5c-b77a-4191-aa2e-0c5f24668c72" providerId="ADAL" clId="{75DBE439-5210-4C99-BA17-C735FA0170CD}" dt="2021-05-02T06:13:49.428" v="5787" actId="47"/>
        <pc:sldMkLst>
          <pc:docMk/>
          <pc:sldMk cId="3533596176" sldId="275"/>
        </pc:sldMkLst>
        <pc:spChg chg="mod">
          <ac:chgData name="Malcolm Hayward" userId="fd045f5c-b77a-4191-aa2e-0c5f24668c72" providerId="ADAL" clId="{75DBE439-5210-4C99-BA17-C735FA0170CD}" dt="2021-04-17T09:41:55.346" v="799" actId="1076"/>
          <ac:spMkLst>
            <pc:docMk/>
            <pc:sldMk cId="3533596176" sldId="275"/>
            <ac:spMk id="6" creationId="{4E91EBAD-19A0-4AEF-BACA-D1303120B7B6}"/>
          </ac:spMkLst>
        </pc:spChg>
      </pc:sldChg>
      <pc:sldChg chg="modSp del mod ord">
        <pc:chgData name="Malcolm Hayward" userId="fd045f5c-b77a-4191-aa2e-0c5f24668c72" providerId="ADAL" clId="{75DBE439-5210-4C99-BA17-C735FA0170CD}" dt="2021-05-02T06:13:49.428" v="5787" actId="47"/>
        <pc:sldMkLst>
          <pc:docMk/>
          <pc:sldMk cId="1741348055" sldId="276"/>
        </pc:sldMkLst>
        <pc:spChg chg="mod">
          <ac:chgData name="Malcolm Hayward" userId="fd045f5c-b77a-4191-aa2e-0c5f24668c72" providerId="ADAL" clId="{75DBE439-5210-4C99-BA17-C735FA0170CD}" dt="2021-04-17T10:42:56.019" v="1198" actId="20577"/>
          <ac:spMkLst>
            <pc:docMk/>
            <pc:sldMk cId="1741348055" sldId="276"/>
            <ac:spMk id="3" creationId="{582C8961-93D2-4A00-BA2B-520BA5EAEE02}"/>
          </ac:spMkLst>
        </pc:spChg>
        <pc:picChg chg="mod">
          <ac:chgData name="Malcolm Hayward" userId="fd045f5c-b77a-4191-aa2e-0c5f24668c72" providerId="ADAL" clId="{75DBE439-5210-4C99-BA17-C735FA0170CD}" dt="2021-04-17T10:43:48.315" v="1199" actId="1076"/>
          <ac:picMkLst>
            <pc:docMk/>
            <pc:sldMk cId="1741348055" sldId="276"/>
            <ac:picMk id="7" creationId="{49DF4B90-BF93-48AF-839B-5C58118AEE06}"/>
          </ac:picMkLst>
        </pc:picChg>
      </pc:sldChg>
      <pc:sldChg chg="del">
        <pc:chgData name="Malcolm Hayward" userId="fd045f5c-b77a-4191-aa2e-0c5f24668c72" providerId="ADAL" clId="{75DBE439-5210-4C99-BA17-C735FA0170CD}" dt="2021-05-02T06:13:49.428" v="5787" actId="47"/>
        <pc:sldMkLst>
          <pc:docMk/>
          <pc:sldMk cId="2794092049" sldId="277"/>
        </pc:sldMkLst>
      </pc:sldChg>
      <pc:sldChg chg="modSp del mod">
        <pc:chgData name="Malcolm Hayward" userId="fd045f5c-b77a-4191-aa2e-0c5f24668c72" providerId="ADAL" clId="{75DBE439-5210-4C99-BA17-C735FA0170CD}" dt="2021-05-02T06:13:49.428" v="5787" actId="47"/>
        <pc:sldMkLst>
          <pc:docMk/>
          <pc:sldMk cId="49749420" sldId="278"/>
        </pc:sldMkLst>
        <pc:spChg chg="mod">
          <ac:chgData name="Malcolm Hayward" userId="fd045f5c-b77a-4191-aa2e-0c5f24668c72" providerId="ADAL" clId="{75DBE439-5210-4C99-BA17-C735FA0170CD}" dt="2021-04-24T19:13:22.750" v="5048" actId="20577"/>
          <ac:spMkLst>
            <pc:docMk/>
            <pc:sldMk cId="49749420" sldId="278"/>
            <ac:spMk id="4" creationId="{7A57E690-D6BD-45F4-8D5A-28B832F18AF7}"/>
          </ac:spMkLst>
        </pc:spChg>
        <pc:picChg chg="mod">
          <ac:chgData name="Malcolm Hayward" userId="fd045f5c-b77a-4191-aa2e-0c5f24668c72" providerId="ADAL" clId="{75DBE439-5210-4C99-BA17-C735FA0170CD}" dt="2021-04-19T12:57:29.704" v="4299" actId="14100"/>
          <ac:picMkLst>
            <pc:docMk/>
            <pc:sldMk cId="49749420" sldId="278"/>
            <ac:picMk id="5" creationId="{5A93CE7B-CCF9-4970-A3F8-3563FD96FC0C}"/>
          </ac:picMkLst>
        </pc:picChg>
      </pc:sldChg>
      <pc:sldChg chg="del">
        <pc:chgData name="Malcolm Hayward" userId="fd045f5c-b77a-4191-aa2e-0c5f24668c72" providerId="ADAL" clId="{75DBE439-5210-4C99-BA17-C735FA0170CD}" dt="2021-05-02T06:13:49.428" v="5787" actId="47"/>
        <pc:sldMkLst>
          <pc:docMk/>
          <pc:sldMk cId="1392580262" sldId="279"/>
        </pc:sldMkLst>
      </pc:sldChg>
      <pc:sldChg chg="add">
        <pc:chgData name="Malcolm Hayward" userId="fd045f5c-b77a-4191-aa2e-0c5f24668c72" providerId="ADAL" clId="{75DBE439-5210-4C99-BA17-C735FA0170CD}" dt="2021-05-02T06:13:50.823" v="5788"/>
        <pc:sldMkLst>
          <pc:docMk/>
          <pc:sldMk cId="711826584" sldId="280"/>
        </pc:sldMkLst>
      </pc:sldChg>
      <pc:sldChg chg="modSp del mod">
        <pc:chgData name="Malcolm Hayward" userId="fd045f5c-b77a-4191-aa2e-0c5f24668c72" providerId="ADAL" clId="{75DBE439-5210-4C99-BA17-C735FA0170CD}" dt="2021-05-02T06:13:49.428" v="5787" actId="47"/>
        <pc:sldMkLst>
          <pc:docMk/>
          <pc:sldMk cId="2646005584" sldId="280"/>
        </pc:sldMkLst>
        <pc:graphicFrameChg chg="modGraphic">
          <ac:chgData name="Malcolm Hayward" userId="fd045f5c-b77a-4191-aa2e-0c5f24668c72" providerId="ADAL" clId="{75DBE439-5210-4C99-BA17-C735FA0170CD}" dt="2021-04-17T10:39:13.208" v="1038" actId="20577"/>
          <ac:graphicFrameMkLst>
            <pc:docMk/>
            <pc:sldMk cId="2646005584" sldId="280"/>
            <ac:graphicFrameMk id="4" creationId="{B46E87C8-7B61-4006-9F36-1471EBB9D2F2}"/>
          </ac:graphicFrameMkLst>
        </pc:graphicFrameChg>
      </pc:sldChg>
      <pc:sldChg chg="del">
        <pc:chgData name="Malcolm Hayward" userId="fd045f5c-b77a-4191-aa2e-0c5f24668c72" providerId="ADAL" clId="{75DBE439-5210-4C99-BA17-C735FA0170CD}" dt="2021-05-02T06:13:49.428" v="5787" actId="47"/>
        <pc:sldMkLst>
          <pc:docMk/>
          <pc:sldMk cId="2960066507" sldId="281"/>
        </pc:sldMkLst>
      </pc:sldChg>
      <pc:sldChg chg="del">
        <pc:chgData name="Malcolm Hayward" userId="fd045f5c-b77a-4191-aa2e-0c5f24668c72" providerId="ADAL" clId="{75DBE439-5210-4C99-BA17-C735FA0170CD}" dt="2021-05-02T06:13:49.428" v="5787" actId="47"/>
        <pc:sldMkLst>
          <pc:docMk/>
          <pc:sldMk cId="21043144" sldId="282"/>
        </pc:sldMkLst>
      </pc:sldChg>
      <pc:sldChg chg="del">
        <pc:chgData name="Malcolm Hayward" userId="fd045f5c-b77a-4191-aa2e-0c5f24668c72" providerId="ADAL" clId="{75DBE439-5210-4C99-BA17-C735FA0170CD}" dt="2021-05-02T06:13:49.428" v="5787" actId="47"/>
        <pc:sldMkLst>
          <pc:docMk/>
          <pc:sldMk cId="1412337173" sldId="283"/>
        </pc:sldMkLst>
      </pc:sldChg>
      <pc:sldChg chg="del">
        <pc:chgData name="Malcolm Hayward" userId="fd045f5c-b77a-4191-aa2e-0c5f24668c72" providerId="ADAL" clId="{75DBE439-5210-4C99-BA17-C735FA0170CD}" dt="2021-05-02T06:13:49.428" v="5787" actId="47"/>
        <pc:sldMkLst>
          <pc:docMk/>
          <pc:sldMk cId="2980012136" sldId="284"/>
        </pc:sldMkLst>
      </pc:sldChg>
      <pc:sldChg chg="del">
        <pc:chgData name="Malcolm Hayward" userId="fd045f5c-b77a-4191-aa2e-0c5f24668c72" providerId="ADAL" clId="{75DBE439-5210-4C99-BA17-C735FA0170CD}" dt="2021-05-02T06:13:49.428" v="5787" actId="47"/>
        <pc:sldMkLst>
          <pc:docMk/>
          <pc:sldMk cId="1141186696" sldId="285"/>
        </pc:sldMkLst>
      </pc:sldChg>
      <pc:sldChg chg="modSp del mod">
        <pc:chgData name="Malcolm Hayward" userId="fd045f5c-b77a-4191-aa2e-0c5f24668c72" providerId="ADAL" clId="{75DBE439-5210-4C99-BA17-C735FA0170CD}" dt="2021-05-02T06:13:49.428" v="5787" actId="47"/>
        <pc:sldMkLst>
          <pc:docMk/>
          <pc:sldMk cId="3675941597" sldId="286"/>
        </pc:sldMkLst>
        <pc:picChg chg="mod">
          <ac:chgData name="Malcolm Hayward" userId="fd045f5c-b77a-4191-aa2e-0c5f24668c72" providerId="ADAL" clId="{75DBE439-5210-4C99-BA17-C735FA0170CD}" dt="2021-04-22T12:19:25.330" v="4804" actId="14100"/>
          <ac:picMkLst>
            <pc:docMk/>
            <pc:sldMk cId="3675941597" sldId="286"/>
            <ac:picMk id="4" creationId="{B2B61BAB-0A41-403B-A177-F824FB84877F}"/>
          </ac:picMkLst>
        </pc:picChg>
      </pc:sldChg>
      <pc:sldChg chg="modSp del mod">
        <pc:chgData name="Malcolm Hayward" userId="fd045f5c-b77a-4191-aa2e-0c5f24668c72" providerId="ADAL" clId="{75DBE439-5210-4C99-BA17-C735FA0170CD}" dt="2021-05-02T06:13:49.428" v="5787" actId="47"/>
        <pc:sldMkLst>
          <pc:docMk/>
          <pc:sldMk cId="3241717371" sldId="287"/>
        </pc:sldMkLst>
        <pc:picChg chg="mod">
          <ac:chgData name="Malcolm Hayward" userId="fd045f5c-b77a-4191-aa2e-0c5f24668c72" providerId="ADAL" clId="{75DBE439-5210-4C99-BA17-C735FA0170CD}" dt="2021-04-16T03:34:45.901" v="0" actId="14100"/>
          <ac:picMkLst>
            <pc:docMk/>
            <pc:sldMk cId="3241717371" sldId="287"/>
            <ac:picMk id="5" creationId="{8A7460D9-D5B5-49F0-B690-7885AC8F6EC1}"/>
          </ac:picMkLst>
        </pc:picChg>
      </pc:sldChg>
      <pc:sldChg chg="del">
        <pc:chgData name="Malcolm Hayward" userId="fd045f5c-b77a-4191-aa2e-0c5f24668c72" providerId="ADAL" clId="{75DBE439-5210-4C99-BA17-C735FA0170CD}" dt="2021-05-02T06:13:49.428" v="5787" actId="47"/>
        <pc:sldMkLst>
          <pc:docMk/>
          <pc:sldMk cId="1255763721" sldId="288"/>
        </pc:sldMkLst>
      </pc:sldChg>
      <pc:sldChg chg="modSp del mod">
        <pc:chgData name="Malcolm Hayward" userId="fd045f5c-b77a-4191-aa2e-0c5f24668c72" providerId="ADAL" clId="{75DBE439-5210-4C99-BA17-C735FA0170CD}" dt="2021-05-02T06:13:49.428" v="5787" actId="47"/>
        <pc:sldMkLst>
          <pc:docMk/>
          <pc:sldMk cId="2626413622" sldId="289"/>
        </pc:sldMkLst>
        <pc:picChg chg="mod">
          <ac:chgData name="Malcolm Hayward" userId="fd045f5c-b77a-4191-aa2e-0c5f24668c72" providerId="ADAL" clId="{75DBE439-5210-4C99-BA17-C735FA0170CD}" dt="2021-04-18T07:57:09.664" v="3274" actId="1076"/>
          <ac:picMkLst>
            <pc:docMk/>
            <pc:sldMk cId="2626413622" sldId="289"/>
            <ac:picMk id="5" creationId="{00994CD1-34F6-44C0-A7CF-763C1B495159}"/>
          </ac:picMkLst>
        </pc:picChg>
      </pc:sldChg>
      <pc:sldChg chg="modSp del mod">
        <pc:chgData name="Malcolm Hayward" userId="fd045f5c-b77a-4191-aa2e-0c5f24668c72" providerId="ADAL" clId="{75DBE439-5210-4C99-BA17-C735FA0170CD}" dt="2021-05-02T06:13:49.428" v="5787" actId="47"/>
        <pc:sldMkLst>
          <pc:docMk/>
          <pc:sldMk cId="1277680135" sldId="290"/>
        </pc:sldMkLst>
        <pc:spChg chg="mod">
          <ac:chgData name="Malcolm Hayward" userId="fd045f5c-b77a-4191-aa2e-0c5f24668c72" providerId="ADAL" clId="{75DBE439-5210-4C99-BA17-C735FA0170CD}" dt="2021-04-26T12:39:36.400" v="5766" actId="20577"/>
          <ac:spMkLst>
            <pc:docMk/>
            <pc:sldMk cId="1277680135" sldId="290"/>
            <ac:spMk id="6" creationId="{4F81280C-B968-42D8-866D-70CAFF3AD6DB}"/>
          </ac:spMkLst>
        </pc:spChg>
      </pc:sldChg>
      <pc:sldChg chg="add">
        <pc:chgData name="Malcolm Hayward" userId="fd045f5c-b77a-4191-aa2e-0c5f24668c72" providerId="ADAL" clId="{75DBE439-5210-4C99-BA17-C735FA0170CD}" dt="2021-05-02T06:13:50.823" v="5788"/>
        <pc:sldMkLst>
          <pc:docMk/>
          <pc:sldMk cId="367091630" sldId="291"/>
        </pc:sldMkLst>
      </pc:sldChg>
      <pc:sldChg chg="modSp del mod">
        <pc:chgData name="Malcolm Hayward" userId="fd045f5c-b77a-4191-aa2e-0c5f24668c72" providerId="ADAL" clId="{75DBE439-5210-4C99-BA17-C735FA0170CD}" dt="2021-05-02T06:13:49.428" v="5787" actId="47"/>
        <pc:sldMkLst>
          <pc:docMk/>
          <pc:sldMk cId="1939130395" sldId="291"/>
        </pc:sldMkLst>
        <pc:spChg chg="mod">
          <ac:chgData name="Malcolm Hayward" userId="fd045f5c-b77a-4191-aa2e-0c5f24668c72" providerId="ADAL" clId="{75DBE439-5210-4C99-BA17-C735FA0170CD}" dt="2021-04-26T00:31:02.713" v="5470" actId="20577"/>
          <ac:spMkLst>
            <pc:docMk/>
            <pc:sldMk cId="1939130395" sldId="291"/>
            <ac:spMk id="2" creationId="{E041CCC2-F2C5-46E3-B2D3-146E74DA24AD}"/>
          </ac:spMkLst>
        </pc:spChg>
        <pc:spChg chg="mod">
          <ac:chgData name="Malcolm Hayward" userId="fd045f5c-b77a-4191-aa2e-0c5f24668c72" providerId="ADAL" clId="{75DBE439-5210-4C99-BA17-C735FA0170CD}" dt="2021-04-17T10:00:33.142" v="802" actId="115"/>
          <ac:spMkLst>
            <pc:docMk/>
            <pc:sldMk cId="1939130395" sldId="291"/>
            <ac:spMk id="3" creationId="{3B495EA3-E17F-462E-BC53-717F0AD6760E}"/>
          </ac:spMkLst>
        </pc:spChg>
        <pc:spChg chg="mod">
          <ac:chgData name="Malcolm Hayward" userId="fd045f5c-b77a-4191-aa2e-0c5f24668c72" providerId="ADAL" clId="{75DBE439-5210-4C99-BA17-C735FA0170CD}" dt="2021-04-17T10:00:39.243" v="805" actId="115"/>
          <ac:spMkLst>
            <pc:docMk/>
            <pc:sldMk cId="1939130395" sldId="291"/>
            <ac:spMk id="6" creationId="{75EFDFDB-0ABD-44E3-907A-4C2BDACF5664}"/>
          </ac:spMkLst>
        </pc:spChg>
        <pc:spChg chg="mod">
          <ac:chgData name="Malcolm Hayward" userId="fd045f5c-b77a-4191-aa2e-0c5f24668c72" providerId="ADAL" clId="{75DBE439-5210-4C99-BA17-C735FA0170CD}" dt="2021-04-17T10:00:44.637" v="808" actId="115"/>
          <ac:spMkLst>
            <pc:docMk/>
            <pc:sldMk cId="1939130395" sldId="291"/>
            <ac:spMk id="8" creationId="{3669B308-D085-4507-8839-86CBD89649BB}"/>
          </ac:spMkLst>
        </pc:spChg>
      </pc:sldChg>
      <pc:sldChg chg="add">
        <pc:chgData name="Malcolm Hayward" userId="fd045f5c-b77a-4191-aa2e-0c5f24668c72" providerId="ADAL" clId="{75DBE439-5210-4C99-BA17-C735FA0170CD}" dt="2021-05-02T06:13:50.823" v="5788"/>
        <pc:sldMkLst>
          <pc:docMk/>
          <pc:sldMk cId="2367156462" sldId="292"/>
        </pc:sldMkLst>
      </pc:sldChg>
      <pc:sldChg chg="modSp del mod">
        <pc:chgData name="Malcolm Hayward" userId="fd045f5c-b77a-4191-aa2e-0c5f24668c72" providerId="ADAL" clId="{75DBE439-5210-4C99-BA17-C735FA0170CD}" dt="2021-05-02T06:13:49.428" v="5787" actId="47"/>
        <pc:sldMkLst>
          <pc:docMk/>
          <pc:sldMk cId="3450188939" sldId="292"/>
        </pc:sldMkLst>
        <pc:spChg chg="mod">
          <ac:chgData name="Malcolm Hayward" userId="fd045f5c-b77a-4191-aa2e-0c5f24668c72" providerId="ADAL" clId="{75DBE439-5210-4C99-BA17-C735FA0170CD}" dt="2021-04-18T07:55:03.884" v="3250"/>
          <ac:spMkLst>
            <pc:docMk/>
            <pc:sldMk cId="3450188939" sldId="292"/>
            <ac:spMk id="3" creationId="{49F505BC-9E46-470A-ADBE-D2DFA97E930C}"/>
          </ac:spMkLst>
        </pc:spChg>
      </pc:sldChg>
      <pc:sldChg chg="modSp del">
        <pc:chgData name="Malcolm Hayward" userId="fd045f5c-b77a-4191-aa2e-0c5f24668c72" providerId="ADAL" clId="{75DBE439-5210-4C99-BA17-C735FA0170CD}" dt="2021-05-02T06:13:49.428" v="5787" actId="47"/>
        <pc:sldMkLst>
          <pc:docMk/>
          <pc:sldMk cId="571978482" sldId="293"/>
        </pc:sldMkLst>
        <pc:spChg chg="mod">
          <ac:chgData name="Malcolm Hayward" userId="fd045f5c-b77a-4191-aa2e-0c5f24668c72" providerId="ADAL" clId="{75DBE439-5210-4C99-BA17-C735FA0170CD}" dt="2021-04-26T00:31:12.779" v="5471"/>
          <ac:spMkLst>
            <pc:docMk/>
            <pc:sldMk cId="571978482" sldId="293"/>
            <ac:spMk id="3" creationId="{541100DF-7208-47DA-AC1F-F1B4AF4C3ED1}"/>
          </ac:spMkLst>
        </pc:spChg>
      </pc:sldChg>
      <pc:sldChg chg="modSp add mod">
        <pc:chgData name="Malcolm Hayward" userId="fd045f5c-b77a-4191-aa2e-0c5f24668c72" providerId="ADAL" clId="{75DBE439-5210-4C99-BA17-C735FA0170CD}" dt="2021-05-05T05:01:50.307" v="6684" actId="20577"/>
        <pc:sldMkLst>
          <pc:docMk/>
          <pc:sldMk cId="2863724586" sldId="293"/>
        </pc:sldMkLst>
        <pc:spChg chg="mod">
          <ac:chgData name="Malcolm Hayward" userId="fd045f5c-b77a-4191-aa2e-0c5f24668c72" providerId="ADAL" clId="{75DBE439-5210-4C99-BA17-C735FA0170CD}" dt="2021-05-05T05:01:50.307" v="6684" actId="20577"/>
          <ac:spMkLst>
            <pc:docMk/>
            <pc:sldMk cId="2863724586" sldId="293"/>
            <ac:spMk id="3" creationId="{541100DF-7208-47DA-AC1F-F1B4AF4C3ED1}"/>
          </ac:spMkLst>
        </pc:spChg>
      </pc:sldChg>
      <pc:sldChg chg="modSp del">
        <pc:chgData name="Malcolm Hayward" userId="fd045f5c-b77a-4191-aa2e-0c5f24668c72" providerId="ADAL" clId="{75DBE439-5210-4C99-BA17-C735FA0170CD}" dt="2021-05-02T06:13:49.428" v="5787" actId="47"/>
        <pc:sldMkLst>
          <pc:docMk/>
          <pc:sldMk cId="3960253075" sldId="294"/>
        </pc:sldMkLst>
        <pc:spChg chg="mod">
          <ac:chgData name="Malcolm Hayward" userId="fd045f5c-b77a-4191-aa2e-0c5f24668c72" providerId="ADAL" clId="{75DBE439-5210-4C99-BA17-C735FA0170CD}" dt="2021-04-26T00:31:12.779" v="5471"/>
          <ac:spMkLst>
            <pc:docMk/>
            <pc:sldMk cId="3960253075" sldId="294"/>
            <ac:spMk id="3" creationId="{FFA0ADD8-55F2-43EC-9886-2EEB4095D49F}"/>
          </ac:spMkLst>
        </pc:spChg>
      </pc:sldChg>
      <pc:sldChg chg="del">
        <pc:chgData name="Malcolm Hayward" userId="fd045f5c-b77a-4191-aa2e-0c5f24668c72" providerId="ADAL" clId="{75DBE439-5210-4C99-BA17-C735FA0170CD}" dt="2021-05-02T06:13:49.428" v="5787" actId="47"/>
        <pc:sldMkLst>
          <pc:docMk/>
          <pc:sldMk cId="922889974" sldId="295"/>
        </pc:sldMkLst>
      </pc:sldChg>
      <pc:sldChg chg="del">
        <pc:chgData name="Malcolm Hayward" userId="fd045f5c-b77a-4191-aa2e-0c5f24668c72" providerId="ADAL" clId="{75DBE439-5210-4C99-BA17-C735FA0170CD}" dt="2021-05-02T06:13:49.428" v="5787" actId="47"/>
        <pc:sldMkLst>
          <pc:docMk/>
          <pc:sldMk cId="1090216605" sldId="296"/>
        </pc:sldMkLst>
      </pc:sldChg>
      <pc:sldChg chg="del">
        <pc:chgData name="Malcolm Hayward" userId="fd045f5c-b77a-4191-aa2e-0c5f24668c72" providerId="ADAL" clId="{75DBE439-5210-4C99-BA17-C735FA0170CD}" dt="2021-05-02T06:13:49.428" v="5787" actId="47"/>
        <pc:sldMkLst>
          <pc:docMk/>
          <pc:sldMk cId="85894800" sldId="297"/>
        </pc:sldMkLst>
      </pc:sldChg>
      <pc:sldChg chg="del">
        <pc:chgData name="Malcolm Hayward" userId="fd045f5c-b77a-4191-aa2e-0c5f24668c72" providerId="ADAL" clId="{75DBE439-5210-4C99-BA17-C735FA0170CD}" dt="2021-05-02T06:13:49.428" v="5787" actId="47"/>
        <pc:sldMkLst>
          <pc:docMk/>
          <pc:sldMk cId="1805691231" sldId="298"/>
        </pc:sldMkLst>
      </pc:sldChg>
      <pc:sldChg chg="modSp del mod">
        <pc:chgData name="Malcolm Hayward" userId="fd045f5c-b77a-4191-aa2e-0c5f24668c72" providerId="ADAL" clId="{75DBE439-5210-4C99-BA17-C735FA0170CD}" dt="2021-05-02T06:13:49.428" v="5787" actId="47"/>
        <pc:sldMkLst>
          <pc:docMk/>
          <pc:sldMk cId="2862770923" sldId="299"/>
        </pc:sldMkLst>
        <pc:spChg chg="mod">
          <ac:chgData name="Malcolm Hayward" userId="fd045f5c-b77a-4191-aa2e-0c5f24668c72" providerId="ADAL" clId="{75DBE439-5210-4C99-BA17-C735FA0170CD}" dt="2021-04-18T07:59:12.542" v="3423" actId="20577"/>
          <ac:spMkLst>
            <pc:docMk/>
            <pc:sldMk cId="2862770923" sldId="299"/>
            <ac:spMk id="3" creationId="{8E05147B-EBF2-4F42-AE58-9F7D5F792CC2}"/>
          </ac:spMkLst>
        </pc:spChg>
      </pc:sldChg>
      <pc:sldChg chg="addSp delSp modSp del mod">
        <pc:chgData name="Malcolm Hayward" userId="fd045f5c-b77a-4191-aa2e-0c5f24668c72" providerId="ADAL" clId="{75DBE439-5210-4C99-BA17-C735FA0170CD}" dt="2021-05-02T06:13:49.428" v="5787" actId="47"/>
        <pc:sldMkLst>
          <pc:docMk/>
          <pc:sldMk cId="2892299056" sldId="300"/>
        </pc:sldMkLst>
        <pc:spChg chg="mod">
          <ac:chgData name="Malcolm Hayward" userId="fd045f5c-b77a-4191-aa2e-0c5f24668c72" providerId="ADAL" clId="{75DBE439-5210-4C99-BA17-C735FA0170CD}" dt="2021-04-26T00:31:42.684" v="5472" actId="20577"/>
          <ac:spMkLst>
            <pc:docMk/>
            <pc:sldMk cId="2892299056" sldId="300"/>
            <ac:spMk id="2" creationId="{2E28AB35-C9A0-4BE2-B1C7-84166C774A92}"/>
          </ac:spMkLst>
        </pc:spChg>
        <pc:spChg chg="add del mod">
          <ac:chgData name="Malcolm Hayward" userId="fd045f5c-b77a-4191-aa2e-0c5f24668c72" providerId="ADAL" clId="{75DBE439-5210-4C99-BA17-C735FA0170CD}" dt="2021-04-24T19:25:36.052" v="5050" actId="22"/>
          <ac:spMkLst>
            <pc:docMk/>
            <pc:sldMk cId="2892299056" sldId="300"/>
            <ac:spMk id="4" creationId="{F04C2F59-9B5B-44F4-AE14-2FA04AB7EEC8}"/>
          </ac:spMkLst>
        </pc:spChg>
        <pc:picChg chg="del">
          <ac:chgData name="Malcolm Hayward" userId="fd045f5c-b77a-4191-aa2e-0c5f24668c72" providerId="ADAL" clId="{75DBE439-5210-4C99-BA17-C735FA0170CD}" dt="2021-04-24T19:25:34.527" v="5049" actId="478"/>
          <ac:picMkLst>
            <pc:docMk/>
            <pc:sldMk cId="2892299056" sldId="300"/>
            <ac:picMk id="6" creationId="{65B1E4BD-FB67-472D-969C-AFB770B73E79}"/>
          </ac:picMkLst>
        </pc:picChg>
        <pc:picChg chg="add mod ord">
          <ac:chgData name="Malcolm Hayward" userId="fd045f5c-b77a-4191-aa2e-0c5f24668c72" providerId="ADAL" clId="{75DBE439-5210-4C99-BA17-C735FA0170CD}" dt="2021-04-24T19:25:52.941" v="5057" actId="14100"/>
          <ac:picMkLst>
            <pc:docMk/>
            <pc:sldMk cId="2892299056" sldId="300"/>
            <ac:picMk id="7" creationId="{05454939-4F47-462D-B18B-8011061359EB}"/>
          </ac:picMkLst>
        </pc:picChg>
      </pc:sldChg>
      <pc:sldChg chg="addSp delSp modSp del mod">
        <pc:chgData name="Malcolm Hayward" userId="fd045f5c-b77a-4191-aa2e-0c5f24668c72" providerId="ADAL" clId="{75DBE439-5210-4C99-BA17-C735FA0170CD}" dt="2021-05-02T06:13:49.428" v="5787" actId="47"/>
        <pc:sldMkLst>
          <pc:docMk/>
          <pc:sldMk cId="1641971344" sldId="301"/>
        </pc:sldMkLst>
        <pc:spChg chg="mod">
          <ac:chgData name="Malcolm Hayward" userId="fd045f5c-b77a-4191-aa2e-0c5f24668c72" providerId="ADAL" clId="{75DBE439-5210-4C99-BA17-C735FA0170CD}" dt="2021-04-24T19:31:25.370" v="5193" actId="20577"/>
          <ac:spMkLst>
            <pc:docMk/>
            <pc:sldMk cId="1641971344" sldId="301"/>
            <ac:spMk id="2" creationId="{1A35629C-1D8F-4266-9D48-C085CF7C39C4}"/>
          </ac:spMkLst>
        </pc:spChg>
        <pc:picChg chg="add mod">
          <ac:chgData name="Malcolm Hayward" userId="fd045f5c-b77a-4191-aa2e-0c5f24668c72" providerId="ADAL" clId="{75DBE439-5210-4C99-BA17-C735FA0170CD}" dt="2021-04-24T19:30:30.182" v="5156" actId="14100"/>
          <ac:picMkLst>
            <pc:docMk/>
            <pc:sldMk cId="1641971344" sldId="301"/>
            <ac:picMk id="4" creationId="{37A684FB-54CC-40B7-AD8B-AC4FBEFE462C}"/>
          </ac:picMkLst>
        </pc:picChg>
        <pc:picChg chg="del">
          <ac:chgData name="Malcolm Hayward" userId="fd045f5c-b77a-4191-aa2e-0c5f24668c72" providerId="ADAL" clId="{75DBE439-5210-4C99-BA17-C735FA0170CD}" dt="2021-04-24T19:30:06.911" v="5145" actId="478"/>
          <ac:picMkLst>
            <pc:docMk/>
            <pc:sldMk cId="1641971344" sldId="301"/>
            <ac:picMk id="6" creationId="{5EB27F1A-AA78-45A1-AEDC-7BDDEBB7FA49}"/>
          </ac:picMkLst>
        </pc:picChg>
      </pc:sldChg>
      <pc:sldChg chg="del">
        <pc:chgData name="Malcolm Hayward" userId="fd045f5c-b77a-4191-aa2e-0c5f24668c72" providerId="ADAL" clId="{75DBE439-5210-4C99-BA17-C735FA0170CD}" dt="2021-05-02T06:13:49.428" v="5787" actId="47"/>
        <pc:sldMkLst>
          <pc:docMk/>
          <pc:sldMk cId="4082983172" sldId="302"/>
        </pc:sldMkLst>
      </pc:sldChg>
      <pc:sldChg chg="addSp delSp modSp del mod">
        <pc:chgData name="Malcolm Hayward" userId="fd045f5c-b77a-4191-aa2e-0c5f24668c72" providerId="ADAL" clId="{75DBE439-5210-4C99-BA17-C735FA0170CD}" dt="2021-05-02T06:13:49.428" v="5787" actId="47"/>
        <pc:sldMkLst>
          <pc:docMk/>
          <pc:sldMk cId="1819414843" sldId="303"/>
        </pc:sldMkLst>
        <pc:spChg chg="mod">
          <ac:chgData name="Malcolm Hayward" userId="fd045f5c-b77a-4191-aa2e-0c5f24668c72" providerId="ADAL" clId="{75DBE439-5210-4C99-BA17-C735FA0170CD}" dt="2021-04-24T19:33:48.263" v="5294" actId="20577"/>
          <ac:spMkLst>
            <pc:docMk/>
            <pc:sldMk cId="1819414843" sldId="303"/>
            <ac:spMk id="2" creationId="{07BAFE52-73E6-4930-8D23-18EC28EAD7B9}"/>
          </ac:spMkLst>
        </pc:spChg>
        <pc:picChg chg="add mod">
          <ac:chgData name="Malcolm Hayward" userId="fd045f5c-b77a-4191-aa2e-0c5f24668c72" providerId="ADAL" clId="{75DBE439-5210-4C99-BA17-C735FA0170CD}" dt="2021-04-24T19:38:16.711" v="5305" actId="14100"/>
          <ac:picMkLst>
            <pc:docMk/>
            <pc:sldMk cId="1819414843" sldId="303"/>
            <ac:picMk id="4" creationId="{063C8E34-7267-4DF2-8E24-4431CB238A21}"/>
          </ac:picMkLst>
        </pc:picChg>
        <pc:picChg chg="del">
          <ac:chgData name="Malcolm Hayward" userId="fd045f5c-b77a-4191-aa2e-0c5f24668c72" providerId="ADAL" clId="{75DBE439-5210-4C99-BA17-C735FA0170CD}" dt="2021-04-24T19:37:57.215" v="5296" actId="478"/>
          <ac:picMkLst>
            <pc:docMk/>
            <pc:sldMk cId="1819414843" sldId="303"/>
            <ac:picMk id="8" creationId="{B6C0C9BD-721F-475D-B7FA-40DD146AF7F8}"/>
          </ac:picMkLst>
        </pc:picChg>
      </pc:sldChg>
      <pc:sldChg chg="modSp del mod">
        <pc:chgData name="Malcolm Hayward" userId="fd045f5c-b77a-4191-aa2e-0c5f24668c72" providerId="ADAL" clId="{75DBE439-5210-4C99-BA17-C735FA0170CD}" dt="2021-05-02T06:13:49.428" v="5787" actId="47"/>
        <pc:sldMkLst>
          <pc:docMk/>
          <pc:sldMk cId="2681304982" sldId="304"/>
        </pc:sldMkLst>
        <pc:spChg chg="mod">
          <ac:chgData name="Malcolm Hayward" userId="fd045f5c-b77a-4191-aa2e-0c5f24668c72" providerId="ADAL" clId="{75DBE439-5210-4C99-BA17-C735FA0170CD}" dt="2021-04-26T12:38:52.800" v="5696" actId="20577"/>
          <ac:spMkLst>
            <pc:docMk/>
            <pc:sldMk cId="2681304982" sldId="304"/>
            <ac:spMk id="3" creationId="{4E18260E-92F1-4F33-BACF-8274281C2B96}"/>
          </ac:spMkLst>
        </pc:spChg>
      </pc:sldChg>
      <pc:sldChg chg="del">
        <pc:chgData name="Malcolm Hayward" userId="fd045f5c-b77a-4191-aa2e-0c5f24668c72" providerId="ADAL" clId="{75DBE439-5210-4C99-BA17-C735FA0170CD}" dt="2021-05-02T06:13:49.428" v="5787" actId="47"/>
        <pc:sldMkLst>
          <pc:docMk/>
          <pc:sldMk cId="4129629205" sldId="305"/>
        </pc:sldMkLst>
      </pc:sldChg>
      <pc:sldChg chg="addSp delSp modSp del mod">
        <pc:chgData name="Malcolm Hayward" userId="fd045f5c-b77a-4191-aa2e-0c5f24668c72" providerId="ADAL" clId="{75DBE439-5210-4C99-BA17-C735FA0170CD}" dt="2021-05-02T06:13:49.428" v="5787" actId="47"/>
        <pc:sldMkLst>
          <pc:docMk/>
          <pc:sldMk cId="4000141226" sldId="306"/>
        </pc:sldMkLst>
        <pc:spChg chg="mod">
          <ac:chgData name="Malcolm Hayward" userId="fd045f5c-b77a-4191-aa2e-0c5f24668c72" providerId="ADAL" clId="{75DBE439-5210-4C99-BA17-C735FA0170CD}" dt="2021-04-24T19:50:58.619" v="5455" actId="20577"/>
          <ac:spMkLst>
            <pc:docMk/>
            <pc:sldMk cId="4000141226" sldId="306"/>
            <ac:spMk id="2" creationId="{CB59AE93-CDC7-4343-ADA1-03A8C39566F0}"/>
          </ac:spMkLst>
        </pc:spChg>
        <pc:spChg chg="del mod">
          <ac:chgData name="Malcolm Hayward" userId="fd045f5c-b77a-4191-aa2e-0c5f24668c72" providerId="ADAL" clId="{75DBE439-5210-4C99-BA17-C735FA0170CD}" dt="2021-04-24T19:53:11.514" v="5456" actId="22"/>
          <ac:spMkLst>
            <pc:docMk/>
            <pc:sldMk cId="4000141226" sldId="306"/>
            <ac:spMk id="3" creationId="{B06EEEDE-B1D7-44DC-A318-D90C512BDA1E}"/>
          </ac:spMkLst>
        </pc:spChg>
        <pc:picChg chg="del mod">
          <ac:chgData name="Malcolm Hayward" userId="fd045f5c-b77a-4191-aa2e-0c5f24668c72" providerId="ADAL" clId="{75DBE439-5210-4C99-BA17-C735FA0170CD}" dt="2021-04-24T19:50:36.584" v="5394" actId="478"/>
          <ac:picMkLst>
            <pc:docMk/>
            <pc:sldMk cId="4000141226" sldId="306"/>
            <ac:picMk id="5" creationId="{8F74F70A-23A0-40CB-A582-26D3EB3480D9}"/>
          </ac:picMkLst>
        </pc:picChg>
        <pc:picChg chg="add mod ord">
          <ac:chgData name="Malcolm Hayward" userId="fd045f5c-b77a-4191-aa2e-0c5f24668c72" providerId="ADAL" clId="{75DBE439-5210-4C99-BA17-C735FA0170CD}" dt="2021-04-24T19:53:31.113" v="5465" actId="14100"/>
          <ac:picMkLst>
            <pc:docMk/>
            <pc:sldMk cId="4000141226" sldId="306"/>
            <ac:picMk id="6" creationId="{6CBFE88D-BD74-4A71-B5AD-45EBDA90CAE5}"/>
          </ac:picMkLst>
        </pc:picChg>
      </pc:sldChg>
      <pc:sldChg chg="modSp del mod">
        <pc:chgData name="Malcolm Hayward" userId="fd045f5c-b77a-4191-aa2e-0c5f24668c72" providerId="ADAL" clId="{75DBE439-5210-4C99-BA17-C735FA0170CD}" dt="2021-05-02T06:13:49.428" v="5787" actId="47"/>
        <pc:sldMkLst>
          <pc:docMk/>
          <pc:sldMk cId="3532856411" sldId="307"/>
        </pc:sldMkLst>
        <pc:spChg chg="mod">
          <ac:chgData name="Malcolm Hayward" userId="fd045f5c-b77a-4191-aa2e-0c5f24668c72" providerId="ADAL" clId="{75DBE439-5210-4C99-BA17-C735FA0170CD}" dt="2021-04-19T13:19:00.495" v="4300" actId="20577"/>
          <ac:spMkLst>
            <pc:docMk/>
            <pc:sldMk cId="3532856411" sldId="307"/>
            <ac:spMk id="2" creationId="{43A0C11B-1AB6-4346-BE50-C75A7C092483}"/>
          </ac:spMkLst>
        </pc:spChg>
        <pc:spChg chg="mod">
          <ac:chgData name="Malcolm Hayward" userId="fd045f5c-b77a-4191-aa2e-0c5f24668c72" providerId="ADAL" clId="{75DBE439-5210-4C99-BA17-C735FA0170CD}" dt="2021-04-19T13:21:04.830" v="4327" actId="20577"/>
          <ac:spMkLst>
            <pc:docMk/>
            <pc:sldMk cId="3532856411" sldId="307"/>
            <ac:spMk id="3" creationId="{86B79448-EB51-417D-ADAC-84D826C932C9}"/>
          </ac:spMkLst>
        </pc:spChg>
      </pc:sldChg>
      <pc:sldChg chg="add">
        <pc:chgData name="Malcolm Hayward" userId="fd045f5c-b77a-4191-aa2e-0c5f24668c72" providerId="ADAL" clId="{75DBE439-5210-4C99-BA17-C735FA0170CD}" dt="2021-05-02T06:13:50.823" v="5788"/>
        <pc:sldMkLst>
          <pc:docMk/>
          <pc:sldMk cId="3723425623" sldId="307"/>
        </pc:sldMkLst>
      </pc:sldChg>
      <pc:sldChg chg="modSp add">
        <pc:chgData name="Malcolm Hayward" userId="fd045f5c-b77a-4191-aa2e-0c5f24668c72" providerId="ADAL" clId="{75DBE439-5210-4C99-BA17-C735FA0170CD}" dt="2021-05-13T13:59:18.130" v="7696"/>
        <pc:sldMkLst>
          <pc:docMk/>
          <pc:sldMk cId="2110206757" sldId="308"/>
        </pc:sldMkLst>
        <pc:spChg chg="mod">
          <ac:chgData name="Malcolm Hayward" userId="fd045f5c-b77a-4191-aa2e-0c5f24668c72" providerId="ADAL" clId="{75DBE439-5210-4C99-BA17-C735FA0170CD}" dt="2021-05-13T13:59:18.130" v="7696"/>
          <ac:spMkLst>
            <pc:docMk/>
            <pc:sldMk cId="2110206757" sldId="308"/>
            <ac:spMk id="3" creationId="{85EC4590-6DB7-4C50-B602-72F20F0B5B6A}"/>
          </ac:spMkLst>
        </pc:spChg>
      </pc:sldChg>
      <pc:sldChg chg="modSp del mod">
        <pc:chgData name="Malcolm Hayward" userId="fd045f5c-b77a-4191-aa2e-0c5f24668c72" providerId="ADAL" clId="{75DBE439-5210-4C99-BA17-C735FA0170CD}" dt="2021-05-02T06:13:49.428" v="5787" actId="47"/>
        <pc:sldMkLst>
          <pc:docMk/>
          <pc:sldMk cId="2402960649" sldId="308"/>
        </pc:sldMkLst>
        <pc:spChg chg="mod">
          <ac:chgData name="Malcolm Hayward" userId="fd045f5c-b77a-4191-aa2e-0c5f24668c72" providerId="ADAL" clId="{75DBE439-5210-4C99-BA17-C735FA0170CD}" dt="2021-04-18T07:55:28.012" v="3262" actId="20577"/>
          <ac:spMkLst>
            <pc:docMk/>
            <pc:sldMk cId="2402960649" sldId="308"/>
            <ac:spMk id="3" creationId="{85EC4590-6DB7-4C50-B602-72F20F0B5B6A}"/>
          </ac:spMkLst>
        </pc:spChg>
      </pc:sldChg>
      <pc:sldChg chg="modSp del mod">
        <pc:chgData name="Malcolm Hayward" userId="fd045f5c-b77a-4191-aa2e-0c5f24668c72" providerId="ADAL" clId="{75DBE439-5210-4C99-BA17-C735FA0170CD}" dt="2021-05-02T06:13:49.428" v="5787" actId="47"/>
        <pc:sldMkLst>
          <pc:docMk/>
          <pc:sldMk cId="4016739638" sldId="309"/>
        </pc:sldMkLst>
        <pc:spChg chg="mod">
          <ac:chgData name="Malcolm Hayward" userId="fd045f5c-b77a-4191-aa2e-0c5f24668c72" providerId="ADAL" clId="{75DBE439-5210-4C99-BA17-C735FA0170CD}" dt="2021-04-17T18:24:55.988" v="2294" actId="20577"/>
          <ac:spMkLst>
            <pc:docMk/>
            <pc:sldMk cId="4016739638" sldId="309"/>
            <ac:spMk id="3" creationId="{D81F9DDC-651A-4D39-B9EC-5106A2F4DC11}"/>
          </ac:spMkLst>
        </pc:spChg>
      </pc:sldChg>
      <pc:sldChg chg="add">
        <pc:chgData name="Malcolm Hayward" userId="fd045f5c-b77a-4191-aa2e-0c5f24668c72" providerId="ADAL" clId="{75DBE439-5210-4C99-BA17-C735FA0170CD}" dt="2021-05-02T06:13:50.823" v="5788"/>
        <pc:sldMkLst>
          <pc:docMk/>
          <pc:sldMk cId="4067037001" sldId="309"/>
        </pc:sldMkLst>
      </pc:sldChg>
      <pc:sldChg chg="modSp add mod">
        <pc:chgData name="Malcolm Hayward" userId="fd045f5c-b77a-4191-aa2e-0c5f24668c72" providerId="ADAL" clId="{75DBE439-5210-4C99-BA17-C735FA0170CD}" dt="2021-05-12T08:07:02.757" v="7643" actId="313"/>
        <pc:sldMkLst>
          <pc:docMk/>
          <pc:sldMk cId="1068711167" sldId="310"/>
        </pc:sldMkLst>
        <pc:spChg chg="mod">
          <ac:chgData name="Malcolm Hayward" userId="fd045f5c-b77a-4191-aa2e-0c5f24668c72" providerId="ADAL" clId="{75DBE439-5210-4C99-BA17-C735FA0170CD}" dt="2021-05-12T08:07:02.757" v="7643" actId="313"/>
          <ac:spMkLst>
            <pc:docMk/>
            <pc:sldMk cId="1068711167" sldId="310"/>
            <ac:spMk id="3" creationId="{C2C4B183-6B2B-49EC-90BA-AC20A10C746C}"/>
          </ac:spMkLst>
        </pc:spChg>
      </pc:sldChg>
      <pc:sldChg chg="del">
        <pc:chgData name="Malcolm Hayward" userId="fd045f5c-b77a-4191-aa2e-0c5f24668c72" providerId="ADAL" clId="{75DBE439-5210-4C99-BA17-C735FA0170CD}" dt="2021-05-02T06:13:49.428" v="5787" actId="47"/>
        <pc:sldMkLst>
          <pc:docMk/>
          <pc:sldMk cId="1656627988" sldId="310"/>
        </pc:sldMkLst>
      </pc:sldChg>
      <pc:sldChg chg="modSp del mod ord">
        <pc:chgData name="Malcolm Hayward" userId="fd045f5c-b77a-4191-aa2e-0c5f24668c72" providerId="ADAL" clId="{75DBE439-5210-4C99-BA17-C735FA0170CD}" dt="2021-05-02T06:13:49.428" v="5787" actId="47"/>
        <pc:sldMkLst>
          <pc:docMk/>
          <pc:sldMk cId="1269355009" sldId="311"/>
        </pc:sldMkLst>
        <pc:spChg chg="mod">
          <ac:chgData name="Malcolm Hayward" userId="fd045f5c-b77a-4191-aa2e-0c5f24668c72" providerId="ADAL" clId="{75DBE439-5210-4C99-BA17-C735FA0170CD}" dt="2021-04-24T17:29:13.220" v="4849" actId="20577"/>
          <ac:spMkLst>
            <pc:docMk/>
            <pc:sldMk cId="1269355009" sldId="311"/>
            <ac:spMk id="3" creationId="{C07DC536-BA92-4282-BB09-FA69D7BF6EB9}"/>
          </ac:spMkLst>
        </pc:spChg>
      </pc:sldChg>
      <pc:sldChg chg="modSp add mod">
        <pc:chgData name="Malcolm Hayward" userId="fd045f5c-b77a-4191-aa2e-0c5f24668c72" providerId="ADAL" clId="{75DBE439-5210-4C99-BA17-C735FA0170CD}" dt="2021-05-12T08:08:34.694" v="7695" actId="20577"/>
        <pc:sldMkLst>
          <pc:docMk/>
          <pc:sldMk cId="3290647553" sldId="311"/>
        </pc:sldMkLst>
        <pc:spChg chg="mod">
          <ac:chgData name="Malcolm Hayward" userId="fd045f5c-b77a-4191-aa2e-0c5f24668c72" providerId="ADAL" clId="{75DBE439-5210-4C99-BA17-C735FA0170CD}" dt="2021-05-12T08:08:34.694" v="7695" actId="20577"/>
          <ac:spMkLst>
            <pc:docMk/>
            <pc:sldMk cId="3290647553" sldId="311"/>
            <ac:spMk id="3" creationId="{C07DC536-BA92-4282-BB09-FA69D7BF6EB9}"/>
          </ac:spMkLst>
        </pc:spChg>
      </pc:sldChg>
      <pc:sldChg chg="del">
        <pc:chgData name="Malcolm Hayward" userId="fd045f5c-b77a-4191-aa2e-0c5f24668c72" providerId="ADAL" clId="{75DBE439-5210-4C99-BA17-C735FA0170CD}" dt="2021-05-02T06:13:49.428" v="5787" actId="47"/>
        <pc:sldMkLst>
          <pc:docMk/>
          <pc:sldMk cId="4101519202" sldId="312"/>
        </pc:sldMkLst>
      </pc:sldChg>
      <pc:sldChg chg="del">
        <pc:chgData name="Malcolm Hayward" userId="fd045f5c-b77a-4191-aa2e-0c5f24668c72" providerId="ADAL" clId="{75DBE439-5210-4C99-BA17-C735FA0170CD}" dt="2021-05-02T06:13:49.428" v="5787" actId="47"/>
        <pc:sldMkLst>
          <pc:docMk/>
          <pc:sldMk cId="2303625863" sldId="313"/>
        </pc:sldMkLst>
      </pc:sldChg>
      <pc:sldChg chg="addSp delSp modSp del mod">
        <pc:chgData name="Malcolm Hayward" userId="fd045f5c-b77a-4191-aa2e-0c5f24668c72" providerId="ADAL" clId="{75DBE439-5210-4C99-BA17-C735FA0170CD}" dt="2021-05-02T06:13:49.428" v="5787" actId="47"/>
        <pc:sldMkLst>
          <pc:docMk/>
          <pc:sldMk cId="2319585944" sldId="314"/>
        </pc:sldMkLst>
        <pc:spChg chg="add del mod">
          <ac:chgData name="Malcolm Hayward" userId="fd045f5c-b77a-4191-aa2e-0c5f24668c72" providerId="ADAL" clId="{75DBE439-5210-4C99-BA17-C735FA0170CD}" dt="2021-04-24T19:49:52.625" v="5381" actId="22"/>
          <ac:spMkLst>
            <pc:docMk/>
            <pc:sldMk cId="2319585944" sldId="314"/>
            <ac:spMk id="5" creationId="{2B84FF59-522B-4C7F-BF37-FCF1406A54E3}"/>
          </ac:spMkLst>
        </pc:spChg>
        <pc:picChg chg="del">
          <ac:chgData name="Malcolm Hayward" userId="fd045f5c-b77a-4191-aa2e-0c5f24668c72" providerId="ADAL" clId="{75DBE439-5210-4C99-BA17-C735FA0170CD}" dt="2021-04-24T19:49:50.556" v="5380" actId="478"/>
          <ac:picMkLst>
            <pc:docMk/>
            <pc:sldMk cId="2319585944" sldId="314"/>
            <ac:picMk id="4" creationId="{2BA47977-4256-4C96-8C7C-DE3C76BE2312}"/>
          </ac:picMkLst>
        </pc:picChg>
        <pc:picChg chg="add mod ord">
          <ac:chgData name="Malcolm Hayward" userId="fd045f5c-b77a-4191-aa2e-0c5f24668c72" providerId="ADAL" clId="{75DBE439-5210-4C99-BA17-C735FA0170CD}" dt="2021-04-24T20:09:10.526" v="5467" actId="1076"/>
          <ac:picMkLst>
            <pc:docMk/>
            <pc:sldMk cId="2319585944" sldId="314"/>
            <ac:picMk id="7" creationId="{0062A14B-CF17-4C83-856B-35DCCDC9A927}"/>
          </ac:picMkLst>
        </pc:picChg>
      </pc:sldChg>
      <pc:sldChg chg="modSp add mod">
        <pc:chgData name="Malcolm Hayward" userId="fd045f5c-b77a-4191-aa2e-0c5f24668c72" providerId="ADAL" clId="{75DBE439-5210-4C99-BA17-C735FA0170CD}" dt="2021-05-14T10:57:09.346" v="7697" actId="368"/>
        <pc:sldMkLst>
          <pc:docMk/>
          <pc:sldMk cId="840462859" sldId="315"/>
        </pc:sldMkLst>
        <pc:spChg chg="mod">
          <ac:chgData name="Malcolm Hayward" userId="fd045f5c-b77a-4191-aa2e-0c5f24668c72" providerId="ADAL" clId="{75DBE439-5210-4C99-BA17-C735FA0170CD}" dt="2021-05-14T10:57:09.346" v="7697" actId="368"/>
          <ac:spMkLst>
            <pc:docMk/>
            <pc:sldMk cId="840462859" sldId="315"/>
            <ac:spMk id="3" creationId="{5D8BC10D-3172-4D58-80F2-9B13B8A0C418}"/>
          </ac:spMkLst>
        </pc:spChg>
      </pc:sldChg>
      <pc:sldChg chg="modSp del mod">
        <pc:chgData name="Malcolm Hayward" userId="fd045f5c-b77a-4191-aa2e-0c5f24668c72" providerId="ADAL" clId="{75DBE439-5210-4C99-BA17-C735FA0170CD}" dt="2021-05-02T06:13:49.428" v="5787" actId="47"/>
        <pc:sldMkLst>
          <pc:docMk/>
          <pc:sldMk cId="3186782905" sldId="315"/>
        </pc:sldMkLst>
        <pc:spChg chg="mod">
          <ac:chgData name="Malcolm Hayward" userId="fd045f5c-b77a-4191-aa2e-0c5f24668c72" providerId="ADAL" clId="{75DBE439-5210-4C99-BA17-C735FA0170CD}" dt="2021-04-17T10:40:58.067" v="1108" actId="20577"/>
          <ac:spMkLst>
            <pc:docMk/>
            <pc:sldMk cId="3186782905" sldId="315"/>
            <ac:spMk id="3" creationId="{5D8BC10D-3172-4D58-80F2-9B13B8A0C418}"/>
          </ac:spMkLst>
        </pc:spChg>
      </pc:sldChg>
      <pc:sldChg chg="modSp del mod">
        <pc:chgData name="Malcolm Hayward" userId="fd045f5c-b77a-4191-aa2e-0c5f24668c72" providerId="ADAL" clId="{75DBE439-5210-4C99-BA17-C735FA0170CD}" dt="2021-05-02T06:13:49.428" v="5787" actId="47"/>
        <pc:sldMkLst>
          <pc:docMk/>
          <pc:sldMk cId="1370261305" sldId="317"/>
        </pc:sldMkLst>
        <pc:spChg chg="mod">
          <ac:chgData name="Malcolm Hayward" userId="fd045f5c-b77a-4191-aa2e-0c5f24668c72" providerId="ADAL" clId="{75DBE439-5210-4C99-BA17-C735FA0170CD}" dt="2021-04-22T12:09:08.089" v="4664" actId="20577"/>
          <ac:spMkLst>
            <pc:docMk/>
            <pc:sldMk cId="1370261305" sldId="317"/>
            <ac:spMk id="3" creationId="{748668B2-B008-445F-8EF0-B9F506161F14}"/>
          </ac:spMkLst>
        </pc:spChg>
      </pc:sldChg>
      <pc:sldChg chg="addSp delSp modSp del mod">
        <pc:chgData name="Malcolm Hayward" userId="fd045f5c-b77a-4191-aa2e-0c5f24668c72" providerId="ADAL" clId="{75DBE439-5210-4C99-BA17-C735FA0170CD}" dt="2021-05-02T06:13:49.428" v="5787" actId="47"/>
        <pc:sldMkLst>
          <pc:docMk/>
          <pc:sldMk cId="2338936283" sldId="318"/>
        </pc:sldMkLst>
        <pc:spChg chg="mod">
          <ac:chgData name="Malcolm Hayward" userId="fd045f5c-b77a-4191-aa2e-0c5f24668c72" providerId="ADAL" clId="{75DBE439-5210-4C99-BA17-C735FA0170CD}" dt="2021-04-24T19:31:40.036" v="5241" actId="20577"/>
          <ac:spMkLst>
            <pc:docMk/>
            <pc:sldMk cId="2338936283" sldId="318"/>
            <ac:spMk id="2" creationId="{AB9B85B8-6CB6-423B-B94C-6C26E57FA062}"/>
          </ac:spMkLst>
        </pc:spChg>
        <pc:spChg chg="add del mod">
          <ac:chgData name="Malcolm Hayward" userId="fd045f5c-b77a-4191-aa2e-0c5f24668c72" providerId="ADAL" clId="{75DBE439-5210-4C99-BA17-C735FA0170CD}" dt="2021-04-24T19:33:18.982" v="5243" actId="22"/>
          <ac:spMkLst>
            <pc:docMk/>
            <pc:sldMk cId="2338936283" sldId="318"/>
            <ac:spMk id="5" creationId="{E232321C-068F-4752-A53A-CC91BD386AC6}"/>
          </ac:spMkLst>
        </pc:spChg>
        <pc:picChg chg="del">
          <ac:chgData name="Malcolm Hayward" userId="fd045f5c-b77a-4191-aa2e-0c5f24668c72" providerId="ADAL" clId="{75DBE439-5210-4C99-BA17-C735FA0170CD}" dt="2021-04-24T19:33:16.850" v="5242" actId="478"/>
          <ac:picMkLst>
            <pc:docMk/>
            <pc:sldMk cId="2338936283" sldId="318"/>
            <ac:picMk id="4" creationId="{28D24231-957F-446A-8D8E-107BE3000AE6}"/>
          </ac:picMkLst>
        </pc:picChg>
        <pc:picChg chg="add mod ord">
          <ac:chgData name="Malcolm Hayward" userId="fd045f5c-b77a-4191-aa2e-0c5f24668c72" providerId="ADAL" clId="{75DBE439-5210-4C99-BA17-C735FA0170CD}" dt="2021-04-24T19:33:34.470" v="5251" actId="14100"/>
          <ac:picMkLst>
            <pc:docMk/>
            <pc:sldMk cId="2338936283" sldId="318"/>
            <ac:picMk id="7" creationId="{975D6B12-668A-400B-AFDC-6BCD7C7DC2E2}"/>
          </ac:picMkLst>
        </pc:picChg>
      </pc:sldChg>
      <pc:sldChg chg="del">
        <pc:chgData name="Malcolm Hayward" userId="fd045f5c-b77a-4191-aa2e-0c5f24668c72" providerId="ADAL" clId="{75DBE439-5210-4C99-BA17-C735FA0170CD}" dt="2021-04-24T19:34:07.596" v="5295" actId="2696"/>
        <pc:sldMkLst>
          <pc:docMk/>
          <pc:sldMk cId="2526322401" sldId="319"/>
        </pc:sldMkLst>
      </pc:sldChg>
      <pc:sldChg chg="modSp add del mod">
        <pc:chgData name="Malcolm Hayward" userId="fd045f5c-b77a-4191-aa2e-0c5f24668c72" providerId="ADAL" clId="{75DBE439-5210-4C99-BA17-C735FA0170CD}" dt="2021-05-05T06:55:20.467" v="7476" actId="2696"/>
        <pc:sldMkLst>
          <pc:docMk/>
          <pc:sldMk cId="2771237684" sldId="320"/>
        </pc:sldMkLst>
        <pc:spChg chg="mod">
          <ac:chgData name="Malcolm Hayward" userId="fd045f5c-b77a-4191-aa2e-0c5f24668c72" providerId="ADAL" clId="{75DBE439-5210-4C99-BA17-C735FA0170CD}" dt="2021-05-05T04:41:54.920" v="6055" actId="20577"/>
          <ac:spMkLst>
            <pc:docMk/>
            <pc:sldMk cId="2771237684" sldId="320"/>
            <ac:spMk id="3" creationId="{63D56FEA-4750-4B6D-8D2E-3FD65213C955}"/>
          </ac:spMkLst>
        </pc:spChg>
      </pc:sldChg>
      <pc:sldChg chg="modSp new del mod">
        <pc:chgData name="Malcolm Hayward" userId="fd045f5c-b77a-4191-aa2e-0c5f24668c72" providerId="ADAL" clId="{75DBE439-5210-4C99-BA17-C735FA0170CD}" dt="2021-05-02T06:13:49.428" v="5787" actId="47"/>
        <pc:sldMkLst>
          <pc:docMk/>
          <pc:sldMk cId="4082017143" sldId="320"/>
        </pc:sldMkLst>
        <pc:spChg chg="mod">
          <ac:chgData name="Malcolm Hayward" userId="fd045f5c-b77a-4191-aa2e-0c5f24668c72" providerId="ADAL" clId="{75DBE439-5210-4C99-BA17-C735FA0170CD}" dt="2021-04-17T07:47:42.663" v="21" actId="20577"/>
          <ac:spMkLst>
            <pc:docMk/>
            <pc:sldMk cId="4082017143" sldId="320"/>
            <ac:spMk id="2" creationId="{C9C4E4BD-ADA3-44DB-85E0-1CF1872F8F16}"/>
          </ac:spMkLst>
        </pc:spChg>
        <pc:spChg chg="mod">
          <ac:chgData name="Malcolm Hayward" userId="fd045f5c-b77a-4191-aa2e-0c5f24668c72" providerId="ADAL" clId="{75DBE439-5210-4C99-BA17-C735FA0170CD}" dt="2021-04-17T07:51:35.263" v="455" actId="20577"/>
          <ac:spMkLst>
            <pc:docMk/>
            <pc:sldMk cId="4082017143" sldId="320"/>
            <ac:spMk id="3" creationId="{63D56FEA-4750-4B6D-8D2E-3FD65213C955}"/>
          </ac:spMkLst>
        </pc:spChg>
      </pc:sldChg>
      <pc:sldChg chg="modSp new del mod">
        <pc:chgData name="Malcolm Hayward" userId="fd045f5c-b77a-4191-aa2e-0c5f24668c72" providerId="ADAL" clId="{75DBE439-5210-4C99-BA17-C735FA0170CD}" dt="2021-05-02T06:13:49.428" v="5787" actId="47"/>
        <pc:sldMkLst>
          <pc:docMk/>
          <pc:sldMk cId="1530790439" sldId="321"/>
        </pc:sldMkLst>
        <pc:spChg chg="mod">
          <ac:chgData name="Malcolm Hayward" userId="fd045f5c-b77a-4191-aa2e-0c5f24668c72" providerId="ADAL" clId="{75DBE439-5210-4C99-BA17-C735FA0170CD}" dt="2021-04-18T07:59:34.314" v="3462" actId="20577"/>
          <ac:spMkLst>
            <pc:docMk/>
            <pc:sldMk cId="1530790439" sldId="321"/>
            <ac:spMk id="2" creationId="{43FD79DA-2155-430F-9E70-0A79015413C5}"/>
          </ac:spMkLst>
        </pc:spChg>
        <pc:spChg chg="mod">
          <ac:chgData name="Malcolm Hayward" userId="fd045f5c-b77a-4191-aa2e-0c5f24668c72" providerId="ADAL" clId="{75DBE439-5210-4C99-BA17-C735FA0170CD}" dt="2021-04-19T12:54:12.031" v="4017" actId="20577"/>
          <ac:spMkLst>
            <pc:docMk/>
            <pc:sldMk cId="1530790439" sldId="321"/>
            <ac:spMk id="3" creationId="{6954C839-9C9E-4D80-B384-2F041C914CAF}"/>
          </ac:spMkLst>
        </pc:spChg>
      </pc:sldChg>
      <pc:sldChg chg="modSp new del mod">
        <pc:chgData name="Malcolm Hayward" userId="fd045f5c-b77a-4191-aa2e-0c5f24668c72" providerId="ADAL" clId="{75DBE439-5210-4C99-BA17-C735FA0170CD}" dt="2021-05-02T06:13:49.428" v="5787" actId="47"/>
        <pc:sldMkLst>
          <pc:docMk/>
          <pc:sldMk cId="3477231251" sldId="322"/>
        </pc:sldMkLst>
        <pc:spChg chg="mod">
          <ac:chgData name="Malcolm Hayward" userId="fd045f5c-b77a-4191-aa2e-0c5f24668c72" providerId="ADAL" clId="{75DBE439-5210-4C99-BA17-C735FA0170CD}" dt="2021-04-18T07:59:41.283" v="3490" actId="20577"/>
          <ac:spMkLst>
            <pc:docMk/>
            <pc:sldMk cId="3477231251" sldId="322"/>
            <ac:spMk id="2" creationId="{EA2CAF02-CD94-46CA-8C7B-F10FE013E47A}"/>
          </ac:spMkLst>
        </pc:spChg>
        <pc:spChg chg="mod">
          <ac:chgData name="Malcolm Hayward" userId="fd045f5c-b77a-4191-aa2e-0c5f24668c72" providerId="ADAL" clId="{75DBE439-5210-4C99-BA17-C735FA0170CD}" dt="2021-04-19T12:57:19.381" v="4298" actId="20577"/>
          <ac:spMkLst>
            <pc:docMk/>
            <pc:sldMk cId="3477231251" sldId="322"/>
            <ac:spMk id="3" creationId="{C4C0E5FF-FCD2-4DD0-9CA6-D2364F677695}"/>
          </ac:spMkLst>
        </pc:spChg>
      </pc:sldChg>
      <pc:sldChg chg="add">
        <pc:chgData name="Malcolm Hayward" userId="fd045f5c-b77a-4191-aa2e-0c5f24668c72" providerId="ADAL" clId="{75DBE439-5210-4C99-BA17-C735FA0170CD}" dt="2021-05-02T06:13:50.823" v="5788"/>
        <pc:sldMkLst>
          <pc:docMk/>
          <pc:sldMk cId="4053599348" sldId="323"/>
        </pc:sldMkLst>
      </pc:sldChg>
      <pc:sldChg chg="addSp delSp modSp new del mod">
        <pc:chgData name="Malcolm Hayward" userId="fd045f5c-b77a-4191-aa2e-0c5f24668c72" providerId="ADAL" clId="{75DBE439-5210-4C99-BA17-C735FA0170CD}" dt="2021-05-02T06:13:49.428" v="5787" actId="47"/>
        <pc:sldMkLst>
          <pc:docMk/>
          <pc:sldMk cId="4064846958" sldId="323"/>
        </pc:sldMkLst>
        <pc:spChg chg="mod">
          <ac:chgData name="Malcolm Hayward" userId="fd045f5c-b77a-4191-aa2e-0c5f24668c72" providerId="ADAL" clId="{75DBE439-5210-4C99-BA17-C735FA0170CD}" dt="2021-04-22T11:52:03.430" v="4379" actId="20577"/>
          <ac:spMkLst>
            <pc:docMk/>
            <pc:sldMk cId="4064846958" sldId="323"/>
            <ac:spMk id="2" creationId="{63499416-5A24-4A2B-AA4C-AFC5C81EB944}"/>
          </ac:spMkLst>
        </pc:spChg>
        <pc:spChg chg="del">
          <ac:chgData name="Malcolm Hayward" userId="fd045f5c-b77a-4191-aa2e-0c5f24668c72" providerId="ADAL" clId="{75DBE439-5210-4C99-BA17-C735FA0170CD}" dt="2021-04-22T11:52:05.136" v="4380" actId="22"/>
          <ac:spMkLst>
            <pc:docMk/>
            <pc:sldMk cId="4064846958" sldId="323"/>
            <ac:spMk id="3" creationId="{444CABA2-F4A1-484B-A59E-EA521FD329A3}"/>
          </ac:spMkLst>
        </pc:spChg>
        <pc:spChg chg="add mod">
          <ac:chgData name="Malcolm Hayward" userId="fd045f5c-b77a-4191-aa2e-0c5f24668c72" providerId="ADAL" clId="{75DBE439-5210-4C99-BA17-C735FA0170CD}" dt="2021-04-22T11:52:59.536" v="4435" actId="1076"/>
          <ac:spMkLst>
            <pc:docMk/>
            <pc:sldMk cId="4064846958" sldId="323"/>
            <ac:spMk id="6" creationId="{4FDF4672-5D69-48AA-AFF2-5AF87AB2CB96}"/>
          </ac:spMkLst>
        </pc:spChg>
        <pc:picChg chg="add mod ord">
          <ac:chgData name="Malcolm Hayward" userId="fd045f5c-b77a-4191-aa2e-0c5f24668c72" providerId="ADAL" clId="{75DBE439-5210-4C99-BA17-C735FA0170CD}" dt="2021-04-22T11:53:12.251" v="4438" actId="14100"/>
          <ac:picMkLst>
            <pc:docMk/>
            <pc:sldMk cId="4064846958" sldId="323"/>
            <ac:picMk id="5" creationId="{619D9092-0E2A-474A-9FED-9439E48C461F}"/>
          </ac:picMkLst>
        </pc:picChg>
      </pc:sldChg>
      <pc:sldChg chg="add">
        <pc:chgData name="Malcolm Hayward" userId="fd045f5c-b77a-4191-aa2e-0c5f24668c72" providerId="ADAL" clId="{75DBE439-5210-4C99-BA17-C735FA0170CD}" dt="2021-05-02T06:13:50.823" v="5788"/>
        <pc:sldMkLst>
          <pc:docMk/>
          <pc:sldMk cId="2106920264" sldId="324"/>
        </pc:sldMkLst>
      </pc:sldChg>
      <pc:sldChg chg="addSp delSp modSp new del mod">
        <pc:chgData name="Malcolm Hayward" userId="fd045f5c-b77a-4191-aa2e-0c5f24668c72" providerId="ADAL" clId="{75DBE439-5210-4C99-BA17-C735FA0170CD}" dt="2021-05-02T06:13:49.428" v="5787" actId="47"/>
        <pc:sldMkLst>
          <pc:docMk/>
          <pc:sldMk cId="4175716250" sldId="324"/>
        </pc:sldMkLst>
        <pc:spChg chg="mod">
          <ac:chgData name="Malcolm Hayward" userId="fd045f5c-b77a-4191-aa2e-0c5f24668c72" providerId="ADAL" clId="{75DBE439-5210-4C99-BA17-C735FA0170CD}" dt="2021-04-22T11:57:15.444" v="4477" actId="20577"/>
          <ac:spMkLst>
            <pc:docMk/>
            <pc:sldMk cId="4175716250" sldId="324"/>
            <ac:spMk id="2" creationId="{B45A22E2-A4A9-4976-89C4-B5C9FF2B0CFD}"/>
          </ac:spMkLst>
        </pc:spChg>
        <pc:spChg chg="del">
          <ac:chgData name="Malcolm Hayward" userId="fd045f5c-b77a-4191-aa2e-0c5f24668c72" providerId="ADAL" clId="{75DBE439-5210-4C99-BA17-C735FA0170CD}" dt="2021-04-22T11:57:16.925" v="4478" actId="22"/>
          <ac:spMkLst>
            <pc:docMk/>
            <pc:sldMk cId="4175716250" sldId="324"/>
            <ac:spMk id="3" creationId="{2D651DB7-57EA-452E-8D23-555575EAB379}"/>
          </ac:spMkLst>
        </pc:spChg>
        <pc:picChg chg="add mod ord">
          <ac:chgData name="Malcolm Hayward" userId="fd045f5c-b77a-4191-aa2e-0c5f24668c72" providerId="ADAL" clId="{75DBE439-5210-4C99-BA17-C735FA0170CD}" dt="2021-04-22T11:57:37.083" v="4485" actId="14100"/>
          <ac:picMkLst>
            <pc:docMk/>
            <pc:sldMk cId="4175716250" sldId="324"/>
            <ac:picMk id="5" creationId="{6DF449D0-AD95-4A9C-8938-D195953E9CEB}"/>
          </ac:picMkLst>
        </pc:picChg>
      </pc:sldChg>
      <pc:sldChg chg="addSp delSp modSp new del mod">
        <pc:chgData name="Malcolm Hayward" userId="fd045f5c-b77a-4191-aa2e-0c5f24668c72" providerId="ADAL" clId="{75DBE439-5210-4C99-BA17-C735FA0170CD}" dt="2021-05-02T06:13:49.428" v="5787" actId="47"/>
        <pc:sldMkLst>
          <pc:docMk/>
          <pc:sldMk cId="1250360604" sldId="325"/>
        </pc:sldMkLst>
        <pc:spChg chg="mod">
          <ac:chgData name="Malcolm Hayward" userId="fd045f5c-b77a-4191-aa2e-0c5f24668c72" providerId="ADAL" clId="{75DBE439-5210-4C99-BA17-C735FA0170CD}" dt="2021-04-22T11:58:53.409" v="4513" actId="20577"/>
          <ac:spMkLst>
            <pc:docMk/>
            <pc:sldMk cId="1250360604" sldId="325"/>
            <ac:spMk id="2" creationId="{9E222B07-C7E1-4771-B033-E7E2C832C0FC}"/>
          </ac:spMkLst>
        </pc:spChg>
        <pc:spChg chg="del">
          <ac:chgData name="Malcolm Hayward" userId="fd045f5c-b77a-4191-aa2e-0c5f24668c72" providerId="ADAL" clId="{75DBE439-5210-4C99-BA17-C735FA0170CD}" dt="2021-04-22T11:58:54.930" v="4514" actId="22"/>
          <ac:spMkLst>
            <pc:docMk/>
            <pc:sldMk cId="1250360604" sldId="325"/>
            <ac:spMk id="3" creationId="{2757DC02-B4D0-4143-AAD7-19736A198269}"/>
          </ac:spMkLst>
        </pc:spChg>
        <pc:picChg chg="add mod ord">
          <ac:chgData name="Malcolm Hayward" userId="fd045f5c-b77a-4191-aa2e-0c5f24668c72" providerId="ADAL" clId="{75DBE439-5210-4C99-BA17-C735FA0170CD}" dt="2021-04-22T11:59:15.280" v="4523" actId="1076"/>
          <ac:picMkLst>
            <pc:docMk/>
            <pc:sldMk cId="1250360604" sldId="325"/>
            <ac:picMk id="5" creationId="{E9A9804E-62E2-4E35-B5CC-EAB5F99551F5}"/>
          </ac:picMkLst>
        </pc:picChg>
      </pc:sldChg>
      <pc:sldChg chg="add">
        <pc:chgData name="Malcolm Hayward" userId="fd045f5c-b77a-4191-aa2e-0c5f24668c72" providerId="ADAL" clId="{75DBE439-5210-4C99-BA17-C735FA0170CD}" dt="2021-05-02T06:13:50.823" v="5788"/>
        <pc:sldMkLst>
          <pc:docMk/>
          <pc:sldMk cId="2369185789" sldId="325"/>
        </pc:sldMkLst>
      </pc:sldChg>
      <pc:sldChg chg="addSp delSp modSp new mod">
        <pc:chgData name="Malcolm Hayward" userId="fd045f5c-b77a-4191-aa2e-0c5f24668c72" providerId="ADAL" clId="{75DBE439-5210-4C99-BA17-C735FA0170CD}" dt="2021-05-03T09:55:54.838" v="5842" actId="14100"/>
        <pc:sldMkLst>
          <pc:docMk/>
          <pc:sldMk cId="1575379958" sldId="326"/>
        </pc:sldMkLst>
        <pc:spChg chg="mod">
          <ac:chgData name="Malcolm Hayward" userId="fd045f5c-b77a-4191-aa2e-0c5f24668c72" providerId="ADAL" clId="{75DBE439-5210-4C99-BA17-C735FA0170CD}" dt="2021-05-03T09:53:31.383" v="5827" actId="20577"/>
          <ac:spMkLst>
            <pc:docMk/>
            <pc:sldMk cId="1575379958" sldId="326"/>
            <ac:spMk id="2" creationId="{80013660-7BD9-454C-8641-FE88C7AF44C8}"/>
          </ac:spMkLst>
        </pc:spChg>
        <pc:spChg chg="del">
          <ac:chgData name="Malcolm Hayward" userId="fd045f5c-b77a-4191-aa2e-0c5f24668c72" providerId="ADAL" clId="{75DBE439-5210-4C99-BA17-C735FA0170CD}" dt="2021-05-03T09:53:32.799" v="5828" actId="22"/>
          <ac:spMkLst>
            <pc:docMk/>
            <pc:sldMk cId="1575379958" sldId="326"/>
            <ac:spMk id="3" creationId="{9B7F4554-5044-4F98-B296-BCFC212D0756}"/>
          </ac:spMkLst>
        </pc:spChg>
        <pc:picChg chg="add mod ord">
          <ac:chgData name="Malcolm Hayward" userId="fd045f5c-b77a-4191-aa2e-0c5f24668c72" providerId="ADAL" clId="{75DBE439-5210-4C99-BA17-C735FA0170CD}" dt="2021-05-03T09:55:54.838" v="5842" actId="14100"/>
          <ac:picMkLst>
            <pc:docMk/>
            <pc:sldMk cId="1575379958" sldId="326"/>
            <ac:picMk id="5" creationId="{E1F0A703-0B46-4F67-8EB9-EF4EB653927F}"/>
          </ac:picMkLst>
        </pc:picChg>
      </pc:sldChg>
      <pc:sldChg chg="addSp delSp modSp new del mod">
        <pc:chgData name="Malcolm Hayward" userId="fd045f5c-b77a-4191-aa2e-0c5f24668c72" providerId="ADAL" clId="{75DBE439-5210-4C99-BA17-C735FA0170CD}" dt="2021-05-02T06:13:49.428" v="5787" actId="47"/>
        <pc:sldMkLst>
          <pc:docMk/>
          <pc:sldMk cId="3955286925" sldId="326"/>
        </pc:sldMkLst>
        <pc:spChg chg="mod">
          <ac:chgData name="Malcolm Hayward" userId="fd045f5c-b77a-4191-aa2e-0c5f24668c72" providerId="ADAL" clId="{75DBE439-5210-4C99-BA17-C735FA0170CD}" dt="2021-04-22T12:02:35.777" v="4554" actId="20577"/>
          <ac:spMkLst>
            <pc:docMk/>
            <pc:sldMk cId="3955286925" sldId="326"/>
            <ac:spMk id="2" creationId="{AB1D1A72-2F7E-4C37-BAAB-3CA158CFBB78}"/>
          </ac:spMkLst>
        </pc:spChg>
        <pc:spChg chg="del">
          <ac:chgData name="Malcolm Hayward" userId="fd045f5c-b77a-4191-aa2e-0c5f24668c72" providerId="ADAL" clId="{75DBE439-5210-4C99-BA17-C735FA0170CD}" dt="2021-04-22T12:02:37.308" v="4555" actId="22"/>
          <ac:spMkLst>
            <pc:docMk/>
            <pc:sldMk cId="3955286925" sldId="326"/>
            <ac:spMk id="3" creationId="{C4374602-DB0F-4C9B-BA6C-DB17BC9BFF3E}"/>
          </ac:spMkLst>
        </pc:spChg>
        <pc:picChg chg="add mod ord">
          <ac:chgData name="Malcolm Hayward" userId="fd045f5c-b77a-4191-aa2e-0c5f24668c72" providerId="ADAL" clId="{75DBE439-5210-4C99-BA17-C735FA0170CD}" dt="2021-04-24T18:58:30.487" v="4894" actId="14100"/>
          <ac:picMkLst>
            <pc:docMk/>
            <pc:sldMk cId="3955286925" sldId="326"/>
            <ac:picMk id="5" creationId="{9FEFC28C-35B0-46F6-BC76-53011A816959}"/>
          </ac:picMkLst>
        </pc:picChg>
      </pc:sldChg>
      <pc:sldChg chg="modSp new mod">
        <pc:chgData name="Malcolm Hayward" userId="fd045f5c-b77a-4191-aa2e-0c5f24668c72" providerId="ADAL" clId="{75DBE439-5210-4C99-BA17-C735FA0170CD}" dt="2021-05-13T13:59:18.130" v="7696"/>
        <pc:sldMkLst>
          <pc:docMk/>
          <pc:sldMk cId="415409216" sldId="327"/>
        </pc:sldMkLst>
        <pc:spChg chg="mod">
          <ac:chgData name="Malcolm Hayward" userId="fd045f5c-b77a-4191-aa2e-0c5f24668c72" providerId="ADAL" clId="{75DBE439-5210-4C99-BA17-C735FA0170CD}" dt="2021-05-05T04:41:13.737" v="6004" actId="20577"/>
          <ac:spMkLst>
            <pc:docMk/>
            <pc:sldMk cId="415409216" sldId="327"/>
            <ac:spMk id="2" creationId="{B29DA500-2A25-4816-AED0-F7248ABCEEE1}"/>
          </ac:spMkLst>
        </pc:spChg>
        <pc:spChg chg="mod">
          <ac:chgData name="Malcolm Hayward" userId="fd045f5c-b77a-4191-aa2e-0c5f24668c72" providerId="ADAL" clId="{75DBE439-5210-4C99-BA17-C735FA0170CD}" dt="2021-05-13T13:59:18.130" v="7696"/>
          <ac:spMkLst>
            <pc:docMk/>
            <pc:sldMk cId="415409216" sldId="327"/>
            <ac:spMk id="3" creationId="{35DB32B6-7614-4F40-8A52-7212A2D30296}"/>
          </ac:spMkLst>
        </pc:spChg>
      </pc:sldChg>
      <pc:sldChg chg="addSp delSp modSp new del mod">
        <pc:chgData name="Malcolm Hayward" userId="fd045f5c-b77a-4191-aa2e-0c5f24668c72" providerId="ADAL" clId="{75DBE439-5210-4C99-BA17-C735FA0170CD}" dt="2021-05-02T06:13:49.428" v="5787" actId="47"/>
        <pc:sldMkLst>
          <pc:docMk/>
          <pc:sldMk cId="1865969485" sldId="327"/>
        </pc:sldMkLst>
        <pc:spChg chg="mod">
          <ac:chgData name="Malcolm Hayward" userId="fd045f5c-b77a-4191-aa2e-0c5f24668c72" providerId="ADAL" clId="{75DBE439-5210-4C99-BA17-C735FA0170CD}" dt="2021-04-22T12:07:16.139" v="4597" actId="20577"/>
          <ac:spMkLst>
            <pc:docMk/>
            <pc:sldMk cId="1865969485" sldId="327"/>
            <ac:spMk id="2" creationId="{7CFB2C4E-9F82-4120-A08F-F19FBAA759ED}"/>
          </ac:spMkLst>
        </pc:spChg>
        <pc:spChg chg="del">
          <ac:chgData name="Malcolm Hayward" userId="fd045f5c-b77a-4191-aa2e-0c5f24668c72" providerId="ADAL" clId="{75DBE439-5210-4C99-BA17-C735FA0170CD}" dt="2021-04-22T12:07:17.880" v="4598" actId="22"/>
          <ac:spMkLst>
            <pc:docMk/>
            <pc:sldMk cId="1865969485" sldId="327"/>
            <ac:spMk id="3" creationId="{DE998CD8-88E7-449B-8F84-82B3995068CA}"/>
          </ac:spMkLst>
        </pc:spChg>
        <pc:picChg chg="add mod ord">
          <ac:chgData name="Malcolm Hayward" userId="fd045f5c-b77a-4191-aa2e-0c5f24668c72" providerId="ADAL" clId="{75DBE439-5210-4C99-BA17-C735FA0170CD}" dt="2021-04-22T12:07:48.725" v="4604" actId="14100"/>
          <ac:picMkLst>
            <pc:docMk/>
            <pc:sldMk cId="1865969485" sldId="327"/>
            <ac:picMk id="5" creationId="{AE4C3838-B14B-4AA5-B9FE-9DECD0B85DA0}"/>
          </ac:picMkLst>
        </pc:picChg>
        <pc:picChg chg="add mod">
          <ac:chgData name="Malcolm Hayward" userId="fd045f5c-b77a-4191-aa2e-0c5f24668c72" providerId="ADAL" clId="{75DBE439-5210-4C99-BA17-C735FA0170CD}" dt="2021-04-22T12:07:56.168" v="4607" actId="14100"/>
          <ac:picMkLst>
            <pc:docMk/>
            <pc:sldMk cId="1865969485" sldId="327"/>
            <ac:picMk id="7" creationId="{4B80CD79-9596-4505-B313-73C212DF3290}"/>
          </ac:picMkLst>
        </pc:picChg>
      </pc:sldChg>
      <pc:sldChg chg="addSp delSp modSp new del mod">
        <pc:chgData name="Malcolm Hayward" userId="fd045f5c-b77a-4191-aa2e-0c5f24668c72" providerId="ADAL" clId="{75DBE439-5210-4C99-BA17-C735FA0170CD}" dt="2021-05-02T06:13:49.428" v="5787" actId="47"/>
        <pc:sldMkLst>
          <pc:docMk/>
          <pc:sldMk cId="2131990461" sldId="328"/>
        </pc:sldMkLst>
        <pc:spChg chg="mod">
          <ac:chgData name="Malcolm Hayward" userId="fd045f5c-b77a-4191-aa2e-0c5f24668c72" providerId="ADAL" clId="{75DBE439-5210-4C99-BA17-C735FA0170CD}" dt="2021-04-22T12:15:27.086" v="4753" actId="20577"/>
          <ac:spMkLst>
            <pc:docMk/>
            <pc:sldMk cId="2131990461" sldId="328"/>
            <ac:spMk id="2" creationId="{5791F947-28B6-488A-B35C-384D6BE11A70}"/>
          </ac:spMkLst>
        </pc:spChg>
        <pc:spChg chg="del">
          <ac:chgData name="Malcolm Hayward" userId="fd045f5c-b77a-4191-aa2e-0c5f24668c72" providerId="ADAL" clId="{75DBE439-5210-4C99-BA17-C735FA0170CD}" dt="2021-04-22T12:15:28.821" v="4754" actId="22"/>
          <ac:spMkLst>
            <pc:docMk/>
            <pc:sldMk cId="2131990461" sldId="328"/>
            <ac:spMk id="3" creationId="{FB225294-E2CC-4F26-8208-12008E742B20}"/>
          </ac:spMkLst>
        </pc:spChg>
        <pc:picChg chg="add mod ord">
          <ac:chgData name="Malcolm Hayward" userId="fd045f5c-b77a-4191-aa2e-0c5f24668c72" providerId="ADAL" clId="{75DBE439-5210-4C99-BA17-C735FA0170CD}" dt="2021-04-22T12:15:46.028" v="4763" actId="14100"/>
          <ac:picMkLst>
            <pc:docMk/>
            <pc:sldMk cId="2131990461" sldId="328"/>
            <ac:picMk id="5" creationId="{B2D2BA64-B018-4FA2-AEC9-39EBAAF2558F}"/>
          </ac:picMkLst>
        </pc:picChg>
      </pc:sldChg>
      <pc:sldChg chg="modSp new mod">
        <pc:chgData name="Malcolm Hayward" userId="fd045f5c-b77a-4191-aa2e-0c5f24668c72" providerId="ADAL" clId="{75DBE439-5210-4C99-BA17-C735FA0170CD}" dt="2021-05-14T11:15:48.453" v="8603" actId="20577"/>
        <pc:sldMkLst>
          <pc:docMk/>
          <pc:sldMk cId="2871127660" sldId="328"/>
        </pc:sldMkLst>
        <pc:spChg chg="mod">
          <ac:chgData name="Malcolm Hayward" userId="fd045f5c-b77a-4191-aa2e-0c5f24668c72" providerId="ADAL" clId="{75DBE439-5210-4C99-BA17-C735FA0170CD}" dt="2021-05-14T11:01:32.052" v="7862" actId="20577"/>
          <ac:spMkLst>
            <pc:docMk/>
            <pc:sldMk cId="2871127660" sldId="328"/>
            <ac:spMk id="2" creationId="{45E3ED18-D558-47BC-B989-05CE994CFEB6}"/>
          </ac:spMkLst>
        </pc:spChg>
        <pc:spChg chg="mod">
          <ac:chgData name="Malcolm Hayward" userId="fd045f5c-b77a-4191-aa2e-0c5f24668c72" providerId="ADAL" clId="{75DBE439-5210-4C99-BA17-C735FA0170CD}" dt="2021-05-14T11:15:48.453" v="8603" actId="20577"/>
          <ac:spMkLst>
            <pc:docMk/>
            <pc:sldMk cId="2871127660" sldId="328"/>
            <ac:spMk id="3" creationId="{0DD9785B-5C5D-4EA9-B644-631D9EA19C29}"/>
          </ac:spMkLst>
        </pc:spChg>
      </pc:sldChg>
      <pc:sldChg chg="addSp delSp modSp new del mod">
        <pc:chgData name="Malcolm Hayward" userId="fd045f5c-b77a-4191-aa2e-0c5f24668c72" providerId="ADAL" clId="{75DBE439-5210-4C99-BA17-C735FA0170CD}" dt="2021-04-22T12:13:32.243" v="4720" actId="2696"/>
        <pc:sldMkLst>
          <pc:docMk/>
          <pc:sldMk cId="3602381009" sldId="328"/>
        </pc:sldMkLst>
        <pc:spChg chg="mod">
          <ac:chgData name="Malcolm Hayward" userId="fd045f5c-b77a-4191-aa2e-0c5f24668c72" providerId="ADAL" clId="{75DBE439-5210-4C99-BA17-C735FA0170CD}" dt="2021-04-22T12:10:19.437" v="4690" actId="20577"/>
          <ac:spMkLst>
            <pc:docMk/>
            <pc:sldMk cId="3602381009" sldId="328"/>
            <ac:spMk id="2" creationId="{31D64BDD-C7DE-41AE-8273-F225A9E1CAAC}"/>
          </ac:spMkLst>
        </pc:spChg>
        <pc:spChg chg="del">
          <ac:chgData name="Malcolm Hayward" userId="fd045f5c-b77a-4191-aa2e-0c5f24668c72" providerId="ADAL" clId="{75DBE439-5210-4C99-BA17-C735FA0170CD}" dt="2021-04-22T12:10:21.752" v="4691" actId="22"/>
          <ac:spMkLst>
            <pc:docMk/>
            <pc:sldMk cId="3602381009" sldId="328"/>
            <ac:spMk id="3" creationId="{F09D2893-AA06-4015-A7B4-FD8155501E23}"/>
          </ac:spMkLst>
        </pc:spChg>
        <pc:picChg chg="add mod ord">
          <ac:chgData name="Malcolm Hayward" userId="fd045f5c-b77a-4191-aa2e-0c5f24668c72" providerId="ADAL" clId="{75DBE439-5210-4C99-BA17-C735FA0170CD}" dt="2021-04-22T12:12:41.799" v="4707" actId="1076"/>
          <ac:picMkLst>
            <pc:docMk/>
            <pc:sldMk cId="3602381009" sldId="328"/>
            <ac:picMk id="5" creationId="{0CC9BF9F-5065-4E0A-BF99-C434FF5C3CBD}"/>
          </ac:picMkLst>
        </pc:picChg>
        <pc:picChg chg="add mod">
          <ac:chgData name="Malcolm Hayward" userId="fd045f5c-b77a-4191-aa2e-0c5f24668c72" providerId="ADAL" clId="{75DBE439-5210-4C99-BA17-C735FA0170CD}" dt="2021-04-22T12:12:49.747" v="4712" actId="1076"/>
          <ac:picMkLst>
            <pc:docMk/>
            <pc:sldMk cId="3602381009" sldId="328"/>
            <ac:picMk id="7" creationId="{E221A7AE-4CE6-4DE7-9FA0-7F7815B89CE3}"/>
          </ac:picMkLst>
        </pc:picChg>
        <pc:picChg chg="add mod">
          <ac:chgData name="Malcolm Hayward" userId="fd045f5c-b77a-4191-aa2e-0c5f24668c72" providerId="ADAL" clId="{75DBE439-5210-4C99-BA17-C735FA0170CD}" dt="2021-04-22T12:13:07.020" v="4719" actId="1076"/>
          <ac:picMkLst>
            <pc:docMk/>
            <pc:sldMk cId="3602381009" sldId="328"/>
            <ac:picMk id="9" creationId="{6AA342E5-4DC0-4514-9191-73C0B90CEB01}"/>
          </ac:picMkLst>
        </pc:picChg>
        <pc:picChg chg="add mod">
          <ac:chgData name="Malcolm Hayward" userId="fd045f5c-b77a-4191-aa2e-0c5f24668c72" providerId="ADAL" clId="{75DBE439-5210-4C99-BA17-C735FA0170CD}" dt="2021-04-22T12:12:59.298" v="4716" actId="14100"/>
          <ac:picMkLst>
            <pc:docMk/>
            <pc:sldMk cId="3602381009" sldId="328"/>
            <ac:picMk id="11" creationId="{D290D7FD-BAD3-4F49-A3D4-A60D09D05687}"/>
          </ac:picMkLst>
        </pc:picChg>
      </pc:sldChg>
      <pc:sldChg chg="addSp delSp modSp new del mod">
        <pc:chgData name="Malcolm Hayward" userId="fd045f5c-b77a-4191-aa2e-0c5f24668c72" providerId="ADAL" clId="{75DBE439-5210-4C99-BA17-C735FA0170CD}" dt="2021-05-02T06:13:49.428" v="5787" actId="47"/>
        <pc:sldMkLst>
          <pc:docMk/>
          <pc:sldMk cId="3063773846" sldId="329"/>
        </pc:sldMkLst>
        <pc:spChg chg="mod">
          <ac:chgData name="Malcolm Hayward" userId="fd045f5c-b77a-4191-aa2e-0c5f24668c72" providerId="ADAL" clId="{75DBE439-5210-4C99-BA17-C735FA0170CD}" dt="2021-04-22T12:17:31.788" v="4791" actId="20577"/>
          <ac:spMkLst>
            <pc:docMk/>
            <pc:sldMk cId="3063773846" sldId="329"/>
            <ac:spMk id="2" creationId="{9C9A757E-D372-476A-AAD2-2DE8D83B8F7E}"/>
          </ac:spMkLst>
        </pc:spChg>
        <pc:spChg chg="del">
          <ac:chgData name="Malcolm Hayward" userId="fd045f5c-b77a-4191-aa2e-0c5f24668c72" providerId="ADAL" clId="{75DBE439-5210-4C99-BA17-C735FA0170CD}" dt="2021-04-22T12:17:33.171" v="4792" actId="22"/>
          <ac:spMkLst>
            <pc:docMk/>
            <pc:sldMk cId="3063773846" sldId="329"/>
            <ac:spMk id="3" creationId="{78769595-E385-49FF-BF42-FCEE0082CA86}"/>
          </ac:spMkLst>
        </pc:spChg>
        <pc:picChg chg="add mod ord">
          <ac:chgData name="Malcolm Hayward" userId="fd045f5c-b77a-4191-aa2e-0c5f24668c72" providerId="ADAL" clId="{75DBE439-5210-4C99-BA17-C735FA0170CD}" dt="2021-04-22T12:18:46.080" v="4803" actId="1076"/>
          <ac:picMkLst>
            <pc:docMk/>
            <pc:sldMk cId="3063773846" sldId="329"/>
            <ac:picMk id="5" creationId="{4CDCE85C-C1C2-4861-9642-82DC2AA1EA22}"/>
          </ac:picMkLst>
        </pc:picChg>
      </pc:sldChg>
      <pc:sldChg chg="modSp new mod">
        <pc:chgData name="Malcolm Hayward" userId="fd045f5c-b77a-4191-aa2e-0c5f24668c72" providerId="ADAL" clId="{75DBE439-5210-4C99-BA17-C735FA0170CD}" dt="2021-05-14T11:17:55.097" v="8649" actId="20577"/>
        <pc:sldMkLst>
          <pc:docMk/>
          <pc:sldMk cId="4201385633" sldId="329"/>
        </pc:sldMkLst>
        <pc:spChg chg="mod">
          <ac:chgData name="Malcolm Hayward" userId="fd045f5c-b77a-4191-aa2e-0c5f24668c72" providerId="ADAL" clId="{75DBE439-5210-4C99-BA17-C735FA0170CD}" dt="2021-05-14T11:17:45.665" v="8621" actId="20577"/>
          <ac:spMkLst>
            <pc:docMk/>
            <pc:sldMk cId="4201385633" sldId="329"/>
            <ac:spMk id="2" creationId="{69A077AF-4DFC-4F7E-A311-223019C32AF1}"/>
          </ac:spMkLst>
        </pc:spChg>
        <pc:spChg chg="mod">
          <ac:chgData name="Malcolm Hayward" userId="fd045f5c-b77a-4191-aa2e-0c5f24668c72" providerId="ADAL" clId="{75DBE439-5210-4C99-BA17-C735FA0170CD}" dt="2021-05-14T11:17:55.097" v="8649" actId="20577"/>
          <ac:spMkLst>
            <pc:docMk/>
            <pc:sldMk cId="4201385633" sldId="329"/>
            <ac:spMk id="3" creationId="{FB28D885-E35A-4C6F-A168-8215C537F4F5}"/>
          </ac:spMkLst>
        </pc:spChg>
      </pc:sldChg>
      <pc:sldChg chg="addSp delSp modSp new del mod">
        <pc:chgData name="Malcolm Hayward" userId="fd045f5c-b77a-4191-aa2e-0c5f24668c72" providerId="ADAL" clId="{75DBE439-5210-4C99-BA17-C735FA0170CD}" dt="2021-05-02T06:13:49.428" v="5787" actId="47"/>
        <pc:sldMkLst>
          <pc:docMk/>
          <pc:sldMk cId="2364475100" sldId="330"/>
        </pc:sldMkLst>
        <pc:spChg chg="mod">
          <ac:chgData name="Malcolm Hayward" userId="fd045f5c-b77a-4191-aa2e-0c5f24668c72" providerId="ADAL" clId="{75DBE439-5210-4C99-BA17-C735FA0170CD}" dt="2021-04-22T12:23:17.533" v="4831" actId="20577"/>
          <ac:spMkLst>
            <pc:docMk/>
            <pc:sldMk cId="2364475100" sldId="330"/>
            <ac:spMk id="2" creationId="{329F0914-6C3D-437E-A623-EFC16FF789DD}"/>
          </ac:spMkLst>
        </pc:spChg>
        <pc:spChg chg="del">
          <ac:chgData name="Malcolm Hayward" userId="fd045f5c-b77a-4191-aa2e-0c5f24668c72" providerId="ADAL" clId="{75DBE439-5210-4C99-BA17-C735FA0170CD}" dt="2021-04-22T12:23:19.234" v="4832" actId="22"/>
          <ac:spMkLst>
            <pc:docMk/>
            <pc:sldMk cId="2364475100" sldId="330"/>
            <ac:spMk id="3" creationId="{8D662DB1-6048-4D52-AFAC-EBB7C7BFDE8C}"/>
          </ac:spMkLst>
        </pc:spChg>
        <pc:spChg chg="add del mod">
          <ac:chgData name="Malcolm Hayward" userId="fd045f5c-b77a-4191-aa2e-0c5f24668c72" providerId="ADAL" clId="{75DBE439-5210-4C99-BA17-C735FA0170CD}" dt="2021-04-22T12:27:36.302" v="4842" actId="22"/>
          <ac:spMkLst>
            <pc:docMk/>
            <pc:sldMk cId="2364475100" sldId="330"/>
            <ac:spMk id="7" creationId="{03607BF3-596B-4555-9053-0F3F502A4099}"/>
          </ac:spMkLst>
        </pc:spChg>
        <pc:picChg chg="add del mod ord">
          <ac:chgData name="Malcolm Hayward" userId="fd045f5c-b77a-4191-aa2e-0c5f24668c72" providerId="ADAL" clId="{75DBE439-5210-4C99-BA17-C735FA0170CD}" dt="2021-04-22T12:27:34.373" v="4841" actId="478"/>
          <ac:picMkLst>
            <pc:docMk/>
            <pc:sldMk cId="2364475100" sldId="330"/>
            <ac:picMk id="5" creationId="{B9BCA0B2-3AEA-4264-897A-8BD360AB359F}"/>
          </ac:picMkLst>
        </pc:picChg>
        <pc:picChg chg="add mod ord">
          <ac:chgData name="Malcolm Hayward" userId="fd045f5c-b77a-4191-aa2e-0c5f24668c72" providerId="ADAL" clId="{75DBE439-5210-4C99-BA17-C735FA0170CD}" dt="2021-04-22T12:27:49.051" v="4847" actId="14100"/>
          <ac:picMkLst>
            <pc:docMk/>
            <pc:sldMk cId="2364475100" sldId="330"/>
            <ac:picMk id="9" creationId="{2018CCE6-1F5E-4D10-8142-503487B7C8F1}"/>
          </ac:picMkLst>
        </pc:picChg>
      </pc:sldChg>
      <pc:sldChg chg="modSp new del mod addCm modCm">
        <pc:chgData name="Malcolm Hayward" userId="fd045f5c-b77a-4191-aa2e-0c5f24668c72" providerId="ADAL" clId="{75DBE439-5210-4C99-BA17-C735FA0170CD}" dt="2021-05-02T06:13:49.428" v="5787" actId="47"/>
        <pc:sldMkLst>
          <pc:docMk/>
          <pc:sldMk cId="442386592" sldId="331"/>
        </pc:sldMkLst>
        <pc:spChg chg="mod">
          <ac:chgData name="Malcolm Hayward" userId="fd045f5c-b77a-4191-aa2e-0c5f24668c72" providerId="ADAL" clId="{75DBE439-5210-4C99-BA17-C735FA0170CD}" dt="2021-04-24T17:34:59.525" v="4862" actId="20577"/>
          <ac:spMkLst>
            <pc:docMk/>
            <pc:sldMk cId="442386592" sldId="331"/>
            <ac:spMk id="2" creationId="{4A3C18E6-D3D0-4057-82D6-D403798677B7}"/>
          </ac:spMkLst>
        </pc:spChg>
        <pc:spChg chg="mod">
          <ac:chgData name="Malcolm Hayward" userId="fd045f5c-b77a-4191-aa2e-0c5f24668c72" providerId="ADAL" clId="{75DBE439-5210-4C99-BA17-C735FA0170CD}" dt="2021-04-26T00:45:48.461" v="5581" actId="20577"/>
          <ac:spMkLst>
            <pc:docMk/>
            <pc:sldMk cId="442386592" sldId="331"/>
            <ac:spMk id="3" creationId="{2780A254-B0DC-4793-BD55-8B7ECCF8A817}"/>
          </ac:spMkLst>
        </pc:spChg>
      </pc:sldChg>
      <pc:sldChg chg="modSp new del mod">
        <pc:chgData name="Malcolm Hayward" userId="fd045f5c-b77a-4191-aa2e-0c5f24668c72" providerId="ADAL" clId="{75DBE439-5210-4C99-BA17-C735FA0170CD}" dt="2021-05-02T05:24:49.342" v="5784" actId="2696"/>
        <pc:sldMkLst>
          <pc:docMk/>
          <pc:sldMk cId="3439730826" sldId="332"/>
        </pc:sldMkLst>
        <pc:spChg chg="mod">
          <ac:chgData name="Malcolm Hayward" userId="fd045f5c-b77a-4191-aa2e-0c5f24668c72" providerId="ADAL" clId="{75DBE439-5210-4C99-BA17-C735FA0170CD}" dt="2021-04-24T18:55:53.582" v="4890" actId="20577"/>
          <ac:spMkLst>
            <pc:docMk/>
            <pc:sldMk cId="3439730826" sldId="332"/>
            <ac:spMk id="2" creationId="{9B53029D-6429-4FE5-A78F-F8C0D40CAA56}"/>
          </ac:spMkLst>
        </pc:spChg>
      </pc:sldChg>
      <pc:sldChg chg="addSp delSp modSp new del mod">
        <pc:chgData name="Malcolm Hayward" userId="fd045f5c-b77a-4191-aa2e-0c5f24668c72" providerId="ADAL" clId="{75DBE439-5210-4C99-BA17-C735FA0170CD}" dt="2021-05-02T06:13:49.428" v="5787" actId="47"/>
        <pc:sldMkLst>
          <pc:docMk/>
          <pc:sldMk cId="2142636839" sldId="333"/>
        </pc:sldMkLst>
        <pc:spChg chg="mod">
          <ac:chgData name="Malcolm Hayward" userId="fd045f5c-b77a-4191-aa2e-0c5f24668c72" providerId="ADAL" clId="{75DBE439-5210-4C99-BA17-C735FA0170CD}" dt="2021-04-24T19:39:51.609" v="5352" actId="20577"/>
          <ac:spMkLst>
            <pc:docMk/>
            <pc:sldMk cId="2142636839" sldId="333"/>
            <ac:spMk id="2" creationId="{AC468A36-5674-495E-9A53-E4B18EB14321}"/>
          </ac:spMkLst>
        </pc:spChg>
        <pc:spChg chg="del">
          <ac:chgData name="Malcolm Hayward" userId="fd045f5c-b77a-4191-aa2e-0c5f24668c72" providerId="ADAL" clId="{75DBE439-5210-4C99-BA17-C735FA0170CD}" dt="2021-04-24T19:39:53.263" v="5353" actId="22"/>
          <ac:spMkLst>
            <pc:docMk/>
            <pc:sldMk cId="2142636839" sldId="333"/>
            <ac:spMk id="3" creationId="{5017F6E2-3914-4F4A-B593-3559347E8D18}"/>
          </ac:spMkLst>
        </pc:spChg>
        <pc:picChg chg="add mod ord">
          <ac:chgData name="Malcolm Hayward" userId="fd045f5c-b77a-4191-aa2e-0c5f24668c72" providerId="ADAL" clId="{75DBE439-5210-4C99-BA17-C735FA0170CD}" dt="2021-04-24T19:45:59.704" v="5374" actId="14100"/>
          <ac:picMkLst>
            <pc:docMk/>
            <pc:sldMk cId="2142636839" sldId="333"/>
            <ac:picMk id="5" creationId="{5C1ABEDD-83C0-4F2F-BBF1-143E03005174}"/>
          </ac:picMkLst>
        </pc:picChg>
      </pc:sldChg>
      <pc:sldChg chg="addSp delSp modSp new del mod">
        <pc:chgData name="Malcolm Hayward" userId="fd045f5c-b77a-4191-aa2e-0c5f24668c72" providerId="ADAL" clId="{75DBE439-5210-4C99-BA17-C735FA0170CD}" dt="2021-05-02T06:13:49.428" v="5787" actId="47"/>
        <pc:sldMkLst>
          <pc:docMk/>
          <pc:sldMk cId="1744759290" sldId="334"/>
        </pc:sldMkLst>
        <pc:spChg chg="mod">
          <ac:chgData name="Malcolm Hayward" userId="fd045f5c-b77a-4191-aa2e-0c5f24668c72" providerId="ADAL" clId="{75DBE439-5210-4C99-BA17-C735FA0170CD}" dt="2021-04-26T12:39:48.513" v="5783" actId="20577"/>
          <ac:spMkLst>
            <pc:docMk/>
            <pc:sldMk cId="1744759290" sldId="334"/>
            <ac:spMk id="2" creationId="{E9CB7C59-6C7C-4412-A548-38BFA067FA01}"/>
          </ac:spMkLst>
        </pc:spChg>
        <pc:spChg chg="del">
          <ac:chgData name="Malcolm Hayward" userId="fd045f5c-b77a-4191-aa2e-0c5f24668c72" providerId="ADAL" clId="{75DBE439-5210-4C99-BA17-C735FA0170CD}" dt="2021-04-26T12:38:21.118" v="5632" actId="22"/>
          <ac:spMkLst>
            <pc:docMk/>
            <pc:sldMk cId="1744759290" sldId="334"/>
            <ac:spMk id="3" creationId="{AFE22BA6-E4C1-437C-8957-61D24BE525C6}"/>
          </ac:spMkLst>
        </pc:spChg>
        <pc:picChg chg="add mod ord">
          <ac:chgData name="Malcolm Hayward" userId="fd045f5c-b77a-4191-aa2e-0c5f24668c72" providerId="ADAL" clId="{75DBE439-5210-4C99-BA17-C735FA0170CD}" dt="2021-04-26T12:38:38.078" v="5651" actId="14100"/>
          <ac:picMkLst>
            <pc:docMk/>
            <pc:sldMk cId="1744759290" sldId="334"/>
            <ac:picMk id="5" creationId="{867090A5-0BA9-4206-95B6-425C9C27E8A2}"/>
          </ac:picMkLst>
        </pc:picChg>
      </pc:sldChg>
    </pc:docChg>
  </pc:docChgLst>
  <pc:docChgLst>
    <pc:chgData name="Weifeng Xu" userId="e7aed605-a3dd-4d5a-a692-a87037af107b" providerId="ADAL" clId="{C9F1B524-C559-43AF-A6CF-C9AB31579957}"/>
    <pc:docChg chg="undo custSel addSld delSld modSld">
      <pc:chgData name="Weifeng Xu" userId="e7aed605-a3dd-4d5a-a692-a87037af107b" providerId="ADAL" clId="{C9F1B524-C559-43AF-A6CF-C9AB31579957}" dt="2021-06-24T13:02:02.173" v="367" actId="478"/>
      <pc:docMkLst>
        <pc:docMk/>
      </pc:docMkLst>
      <pc:sldChg chg="modSp mod">
        <pc:chgData name="Weifeng Xu" userId="e7aed605-a3dd-4d5a-a692-a87037af107b" providerId="ADAL" clId="{C9F1B524-C559-43AF-A6CF-C9AB31579957}" dt="2021-06-23T12:29:38.134" v="5" actId="20577"/>
        <pc:sldMkLst>
          <pc:docMk/>
          <pc:sldMk cId="2806230543" sldId="256"/>
        </pc:sldMkLst>
        <pc:spChg chg="mod">
          <ac:chgData name="Weifeng Xu" userId="e7aed605-a3dd-4d5a-a692-a87037af107b" providerId="ADAL" clId="{C9F1B524-C559-43AF-A6CF-C9AB31579957}" dt="2021-06-23T12:29:38.134" v="5" actId="20577"/>
          <ac:spMkLst>
            <pc:docMk/>
            <pc:sldMk cId="2806230543" sldId="256"/>
            <ac:spMk id="2" creationId="{ABE998E7-D42B-4F89-98CB-92B2D0392882}"/>
          </ac:spMkLst>
        </pc:spChg>
      </pc:sldChg>
      <pc:sldChg chg="modSp mod">
        <pc:chgData name="Weifeng Xu" userId="e7aed605-a3dd-4d5a-a692-a87037af107b" providerId="ADAL" clId="{C9F1B524-C559-43AF-A6CF-C9AB31579957}" dt="2021-06-23T12:34:19.702" v="8" actId="114"/>
        <pc:sldMkLst>
          <pc:docMk/>
          <pc:sldMk cId="3774330572" sldId="258"/>
        </pc:sldMkLst>
        <pc:spChg chg="mod">
          <ac:chgData name="Weifeng Xu" userId="e7aed605-a3dd-4d5a-a692-a87037af107b" providerId="ADAL" clId="{C9F1B524-C559-43AF-A6CF-C9AB31579957}" dt="2021-06-23T12:34:19.702" v="8" actId="114"/>
          <ac:spMkLst>
            <pc:docMk/>
            <pc:sldMk cId="3774330572" sldId="258"/>
            <ac:spMk id="3" creationId="{5D5A926E-FD5B-40BC-9AFE-9967DE145A56}"/>
          </ac:spMkLst>
        </pc:spChg>
      </pc:sldChg>
      <pc:sldChg chg="modNotesTx">
        <pc:chgData name="Weifeng Xu" userId="e7aed605-a3dd-4d5a-a692-a87037af107b" providerId="ADAL" clId="{C9F1B524-C559-43AF-A6CF-C9AB31579957}" dt="2021-06-23T13:07:45.165" v="63"/>
        <pc:sldMkLst>
          <pc:docMk/>
          <pc:sldMk cId="3907057872" sldId="272"/>
        </pc:sldMkLst>
      </pc:sldChg>
      <pc:sldChg chg="addSp delSp mod">
        <pc:chgData name="Weifeng Xu" userId="e7aed605-a3dd-4d5a-a692-a87037af107b" providerId="ADAL" clId="{C9F1B524-C559-43AF-A6CF-C9AB31579957}" dt="2021-06-24T13:02:02.173" v="367" actId="478"/>
        <pc:sldMkLst>
          <pc:docMk/>
          <pc:sldMk cId="2634747688" sldId="273"/>
        </pc:sldMkLst>
        <pc:cxnChg chg="add del">
          <ac:chgData name="Weifeng Xu" userId="e7aed605-a3dd-4d5a-a692-a87037af107b" providerId="ADAL" clId="{C9F1B524-C559-43AF-A6CF-C9AB31579957}" dt="2021-06-24T13:02:02.173" v="367" actId="478"/>
          <ac:cxnSpMkLst>
            <pc:docMk/>
            <pc:sldMk cId="2634747688" sldId="273"/>
            <ac:cxnSpMk id="4" creationId="{09CCB164-A414-4F9A-822F-5BC59F65DFD0}"/>
          </ac:cxnSpMkLst>
        </pc:cxnChg>
      </pc:sldChg>
      <pc:sldChg chg="modSp mod modNotesTx">
        <pc:chgData name="Weifeng Xu" userId="e7aed605-a3dd-4d5a-a692-a87037af107b" providerId="ADAL" clId="{C9F1B524-C559-43AF-A6CF-C9AB31579957}" dt="2021-06-23T13:09:29.254" v="67" actId="114"/>
        <pc:sldMkLst>
          <pc:docMk/>
          <pc:sldMk cId="3531870720" sldId="274"/>
        </pc:sldMkLst>
        <pc:spChg chg="mod">
          <ac:chgData name="Weifeng Xu" userId="e7aed605-a3dd-4d5a-a692-a87037af107b" providerId="ADAL" clId="{C9F1B524-C559-43AF-A6CF-C9AB31579957}" dt="2021-06-23T13:09:29.254" v="67" actId="114"/>
          <ac:spMkLst>
            <pc:docMk/>
            <pc:sldMk cId="3531870720" sldId="274"/>
            <ac:spMk id="3" creationId="{26A10845-48FC-4607-A705-0F08A74C377A}"/>
          </ac:spMkLst>
        </pc:spChg>
      </pc:sldChg>
      <pc:sldChg chg="modSp mod">
        <pc:chgData name="Weifeng Xu" userId="e7aed605-a3dd-4d5a-a692-a87037af107b" providerId="ADAL" clId="{C9F1B524-C559-43AF-A6CF-C9AB31579957}" dt="2021-06-23T13:22:21.354" v="95" actId="114"/>
        <pc:sldMkLst>
          <pc:docMk/>
          <pc:sldMk cId="1542238449" sldId="275"/>
        </pc:sldMkLst>
        <pc:spChg chg="mod">
          <ac:chgData name="Weifeng Xu" userId="e7aed605-a3dd-4d5a-a692-a87037af107b" providerId="ADAL" clId="{C9F1B524-C559-43AF-A6CF-C9AB31579957}" dt="2021-06-23T13:22:21.354" v="95" actId="114"/>
          <ac:spMkLst>
            <pc:docMk/>
            <pc:sldMk cId="1542238449" sldId="275"/>
            <ac:spMk id="2" creationId="{74050599-0E73-4E01-BBC6-175CC0FA5977}"/>
          </ac:spMkLst>
        </pc:spChg>
      </pc:sldChg>
      <pc:sldChg chg="modSp mod">
        <pc:chgData name="Weifeng Xu" userId="e7aed605-a3dd-4d5a-a692-a87037af107b" providerId="ADAL" clId="{C9F1B524-C559-43AF-A6CF-C9AB31579957}" dt="2021-06-23T13:30:12.143" v="117" actId="14100"/>
        <pc:sldMkLst>
          <pc:docMk/>
          <pc:sldMk cId="711826584" sldId="280"/>
        </pc:sldMkLst>
        <pc:spChg chg="mod">
          <ac:chgData name="Weifeng Xu" userId="e7aed605-a3dd-4d5a-a692-a87037af107b" providerId="ADAL" clId="{C9F1B524-C559-43AF-A6CF-C9AB31579957}" dt="2021-06-23T13:30:12.143" v="117" actId="14100"/>
          <ac:spMkLst>
            <pc:docMk/>
            <pc:sldMk cId="711826584" sldId="280"/>
            <ac:spMk id="3" creationId="{53C99CED-06F0-4C48-AE7C-B75CA973DC18}"/>
          </ac:spMkLst>
        </pc:spChg>
      </pc:sldChg>
      <pc:sldChg chg="modSp mod">
        <pc:chgData name="Weifeng Xu" userId="e7aed605-a3dd-4d5a-a692-a87037af107b" providerId="ADAL" clId="{C9F1B524-C559-43AF-A6CF-C9AB31579957}" dt="2021-06-23T13:27:44.909" v="112" actId="114"/>
        <pc:sldMkLst>
          <pc:docMk/>
          <pc:sldMk cId="367091630" sldId="291"/>
        </pc:sldMkLst>
        <pc:spChg chg="mod">
          <ac:chgData name="Weifeng Xu" userId="e7aed605-a3dd-4d5a-a692-a87037af107b" providerId="ADAL" clId="{C9F1B524-C559-43AF-A6CF-C9AB31579957}" dt="2021-06-23T13:27:44.909" v="112" actId="114"/>
          <ac:spMkLst>
            <pc:docMk/>
            <pc:sldMk cId="367091630" sldId="291"/>
            <ac:spMk id="2" creationId="{E041CCC2-F2C5-46E3-B2D3-146E74DA24AD}"/>
          </ac:spMkLst>
        </pc:spChg>
      </pc:sldChg>
      <pc:sldChg chg="modSp mod">
        <pc:chgData name="Weifeng Xu" userId="e7aed605-a3dd-4d5a-a692-a87037af107b" providerId="ADAL" clId="{C9F1B524-C559-43AF-A6CF-C9AB31579957}" dt="2021-06-23T13:10:23.965" v="75" actId="114"/>
        <pc:sldMkLst>
          <pc:docMk/>
          <pc:sldMk cId="2367156462" sldId="292"/>
        </pc:sldMkLst>
        <pc:spChg chg="mod">
          <ac:chgData name="Weifeng Xu" userId="e7aed605-a3dd-4d5a-a692-a87037af107b" providerId="ADAL" clId="{C9F1B524-C559-43AF-A6CF-C9AB31579957}" dt="2021-06-23T13:10:23.965" v="75" actId="114"/>
          <ac:spMkLst>
            <pc:docMk/>
            <pc:sldMk cId="2367156462" sldId="292"/>
            <ac:spMk id="3" creationId="{49F505BC-9E46-470A-ADBE-D2DFA97E930C}"/>
          </ac:spMkLst>
        </pc:spChg>
      </pc:sldChg>
      <pc:sldChg chg="modSp mod modNotesTx">
        <pc:chgData name="Weifeng Xu" userId="e7aed605-a3dd-4d5a-a692-a87037af107b" providerId="ADAL" clId="{C9F1B524-C559-43AF-A6CF-C9AB31579957}" dt="2021-06-23T14:03:34.090" v="223" actId="20577"/>
        <pc:sldMkLst>
          <pc:docMk/>
          <pc:sldMk cId="2863724586" sldId="293"/>
        </pc:sldMkLst>
        <pc:spChg chg="mod">
          <ac:chgData name="Weifeng Xu" userId="e7aed605-a3dd-4d5a-a692-a87037af107b" providerId="ADAL" clId="{C9F1B524-C559-43AF-A6CF-C9AB31579957}" dt="2021-06-23T14:03:34.090" v="223" actId="20577"/>
          <ac:spMkLst>
            <pc:docMk/>
            <pc:sldMk cId="2863724586" sldId="293"/>
            <ac:spMk id="3" creationId="{541100DF-7208-47DA-AC1F-F1B4AF4C3ED1}"/>
          </ac:spMkLst>
        </pc:spChg>
      </pc:sldChg>
      <pc:sldChg chg="addSp modSp mod modNotesTx">
        <pc:chgData name="Weifeng Xu" userId="e7aed605-a3dd-4d5a-a692-a87037af107b" providerId="ADAL" clId="{C9F1B524-C559-43AF-A6CF-C9AB31579957}" dt="2021-06-23T13:07:14.031" v="62"/>
        <pc:sldMkLst>
          <pc:docMk/>
          <pc:sldMk cId="3723425623" sldId="307"/>
        </pc:sldMkLst>
        <pc:spChg chg="mod">
          <ac:chgData name="Weifeng Xu" userId="e7aed605-a3dd-4d5a-a692-a87037af107b" providerId="ADAL" clId="{C9F1B524-C559-43AF-A6CF-C9AB31579957}" dt="2021-06-23T12:50:59.884" v="51" actId="6549"/>
          <ac:spMkLst>
            <pc:docMk/>
            <pc:sldMk cId="3723425623" sldId="307"/>
            <ac:spMk id="2" creationId="{43A0C11B-1AB6-4346-BE50-C75A7C092483}"/>
          </ac:spMkLst>
        </pc:spChg>
        <pc:spChg chg="mod">
          <ac:chgData name="Weifeng Xu" userId="e7aed605-a3dd-4d5a-a692-a87037af107b" providerId="ADAL" clId="{C9F1B524-C559-43AF-A6CF-C9AB31579957}" dt="2021-06-23T12:53:49.771" v="61" actId="114"/>
          <ac:spMkLst>
            <pc:docMk/>
            <pc:sldMk cId="3723425623" sldId="307"/>
            <ac:spMk id="3" creationId="{86B79448-EB51-417D-ADAC-84D826C932C9}"/>
          </ac:spMkLst>
        </pc:spChg>
        <pc:picChg chg="add mod">
          <ac:chgData name="Weifeng Xu" userId="e7aed605-a3dd-4d5a-a692-a87037af107b" providerId="ADAL" clId="{C9F1B524-C559-43AF-A6CF-C9AB31579957}" dt="2021-06-23T12:50:58.117" v="50" actId="14100"/>
          <ac:picMkLst>
            <pc:docMk/>
            <pc:sldMk cId="3723425623" sldId="307"/>
            <ac:picMk id="4" creationId="{E79D6558-E673-4CA6-8B20-9A603588C581}"/>
          </ac:picMkLst>
        </pc:picChg>
      </pc:sldChg>
      <pc:sldChg chg="modSp mod">
        <pc:chgData name="Weifeng Xu" userId="e7aed605-a3dd-4d5a-a692-a87037af107b" providerId="ADAL" clId="{C9F1B524-C559-43AF-A6CF-C9AB31579957}" dt="2021-06-23T13:15:12.931" v="91" actId="20577"/>
        <pc:sldMkLst>
          <pc:docMk/>
          <pc:sldMk cId="2110206757" sldId="308"/>
        </pc:sldMkLst>
        <pc:spChg chg="mod">
          <ac:chgData name="Weifeng Xu" userId="e7aed605-a3dd-4d5a-a692-a87037af107b" providerId="ADAL" clId="{C9F1B524-C559-43AF-A6CF-C9AB31579957}" dt="2021-06-23T13:15:09.094" v="89" actId="20577"/>
          <ac:spMkLst>
            <pc:docMk/>
            <pc:sldMk cId="2110206757" sldId="308"/>
            <ac:spMk id="2" creationId="{A8C31FF9-FC7B-402F-A205-BF87CF0BB54F}"/>
          </ac:spMkLst>
        </pc:spChg>
        <pc:spChg chg="mod">
          <ac:chgData name="Weifeng Xu" userId="e7aed605-a3dd-4d5a-a692-a87037af107b" providerId="ADAL" clId="{C9F1B524-C559-43AF-A6CF-C9AB31579957}" dt="2021-06-23T13:15:12.931" v="91" actId="20577"/>
          <ac:spMkLst>
            <pc:docMk/>
            <pc:sldMk cId="2110206757" sldId="308"/>
            <ac:spMk id="3" creationId="{85EC4590-6DB7-4C50-B602-72F20F0B5B6A}"/>
          </ac:spMkLst>
        </pc:spChg>
      </pc:sldChg>
      <pc:sldChg chg="modSp mod">
        <pc:chgData name="Weifeng Xu" userId="e7aed605-a3dd-4d5a-a692-a87037af107b" providerId="ADAL" clId="{C9F1B524-C559-43AF-A6CF-C9AB31579957}" dt="2021-06-23T13:21:49.294" v="93" actId="15"/>
        <pc:sldMkLst>
          <pc:docMk/>
          <pc:sldMk cId="4067037001" sldId="309"/>
        </pc:sldMkLst>
        <pc:spChg chg="mod">
          <ac:chgData name="Weifeng Xu" userId="e7aed605-a3dd-4d5a-a692-a87037af107b" providerId="ADAL" clId="{C9F1B524-C559-43AF-A6CF-C9AB31579957}" dt="2021-06-23T13:21:49.294" v="93" actId="15"/>
          <ac:spMkLst>
            <pc:docMk/>
            <pc:sldMk cId="4067037001" sldId="309"/>
            <ac:spMk id="3" creationId="{D81F9DDC-651A-4D39-B9EC-5106A2F4DC11}"/>
          </ac:spMkLst>
        </pc:spChg>
      </pc:sldChg>
      <pc:sldChg chg="modSp mod">
        <pc:chgData name="Weifeng Xu" userId="e7aed605-a3dd-4d5a-a692-a87037af107b" providerId="ADAL" clId="{C9F1B524-C559-43AF-A6CF-C9AB31579957}" dt="2021-06-23T13:25:35.913" v="106" actId="114"/>
        <pc:sldMkLst>
          <pc:docMk/>
          <pc:sldMk cId="1068711167" sldId="310"/>
        </pc:sldMkLst>
        <pc:spChg chg="mod">
          <ac:chgData name="Weifeng Xu" userId="e7aed605-a3dd-4d5a-a692-a87037af107b" providerId="ADAL" clId="{C9F1B524-C559-43AF-A6CF-C9AB31579957}" dt="2021-06-23T13:25:00.490" v="97" actId="114"/>
          <ac:spMkLst>
            <pc:docMk/>
            <pc:sldMk cId="1068711167" sldId="310"/>
            <ac:spMk id="2" creationId="{155BBA9A-2D63-461F-9D03-58EFAA4B45C3}"/>
          </ac:spMkLst>
        </pc:spChg>
        <pc:spChg chg="mod">
          <ac:chgData name="Weifeng Xu" userId="e7aed605-a3dd-4d5a-a692-a87037af107b" providerId="ADAL" clId="{C9F1B524-C559-43AF-A6CF-C9AB31579957}" dt="2021-06-23T13:25:35.913" v="106" actId="114"/>
          <ac:spMkLst>
            <pc:docMk/>
            <pc:sldMk cId="1068711167" sldId="310"/>
            <ac:spMk id="3" creationId="{C2C4B183-6B2B-49EC-90BA-AC20A10C746C}"/>
          </ac:spMkLst>
        </pc:spChg>
      </pc:sldChg>
      <pc:sldChg chg="modSp mod">
        <pc:chgData name="Weifeng Xu" userId="e7aed605-a3dd-4d5a-a692-a87037af107b" providerId="ADAL" clId="{C9F1B524-C559-43AF-A6CF-C9AB31579957}" dt="2021-06-23T13:26:11.458" v="108" actId="114"/>
        <pc:sldMkLst>
          <pc:docMk/>
          <pc:sldMk cId="3290647553" sldId="311"/>
        </pc:sldMkLst>
        <pc:spChg chg="mod">
          <ac:chgData name="Weifeng Xu" userId="e7aed605-a3dd-4d5a-a692-a87037af107b" providerId="ADAL" clId="{C9F1B524-C559-43AF-A6CF-C9AB31579957}" dt="2021-06-23T13:26:11.458" v="108" actId="114"/>
          <ac:spMkLst>
            <pc:docMk/>
            <pc:sldMk cId="3290647553" sldId="311"/>
            <ac:spMk id="3" creationId="{C07DC536-BA92-4282-BB09-FA69D7BF6EB9}"/>
          </ac:spMkLst>
        </pc:spChg>
      </pc:sldChg>
      <pc:sldChg chg="modSp mod">
        <pc:chgData name="Weifeng Xu" userId="e7aed605-a3dd-4d5a-a692-a87037af107b" providerId="ADAL" clId="{C9F1B524-C559-43AF-A6CF-C9AB31579957}" dt="2021-06-23T13:13:55.090" v="87" actId="114"/>
        <pc:sldMkLst>
          <pc:docMk/>
          <pc:sldMk cId="2106920264" sldId="324"/>
        </pc:sldMkLst>
        <pc:spChg chg="mod">
          <ac:chgData name="Weifeng Xu" userId="e7aed605-a3dd-4d5a-a692-a87037af107b" providerId="ADAL" clId="{C9F1B524-C559-43AF-A6CF-C9AB31579957}" dt="2021-06-23T13:13:55.090" v="87" actId="114"/>
          <ac:spMkLst>
            <pc:docMk/>
            <pc:sldMk cId="2106920264" sldId="324"/>
            <ac:spMk id="2" creationId="{B45A22E2-A4A9-4976-89C4-B5C9FF2B0CFD}"/>
          </ac:spMkLst>
        </pc:spChg>
        <pc:picChg chg="mod">
          <ac:chgData name="Weifeng Xu" userId="e7aed605-a3dd-4d5a-a692-a87037af107b" providerId="ADAL" clId="{C9F1B524-C559-43AF-A6CF-C9AB31579957}" dt="2021-06-23T13:13:48.192" v="85" actId="14100"/>
          <ac:picMkLst>
            <pc:docMk/>
            <pc:sldMk cId="2106920264" sldId="324"/>
            <ac:picMk id="5" creationId="{6DF449D0-AD95-4A9C-8938-D195953E9CEB}"/>
          </ac:picMkLst>
        </pc:picChg>
      </pc:sldChg>
      <pc:sldChg chg="modSp mod">
        <pc:chgData name="Weifeng Xu" userId="e7aed605-a3dd-4d5a-a692-a87037af107b" providerId="ADAL" clId="{C9F1B524-C559-43AF-A6CF-C9AB31579957}" dt="2021-06-23T13:27:34.566" v="110" actId="114"/>
        <pc:sldMkLst>
          <pc:docMk/>
          <pc:sldMk cId="2369185789" sldId="325"/>
        </pc:sldMkLst>
        <pc:spChg chg="mod">
          <ac:chgData name="Weifeng Xu" userId="e7aed605-a3dd-4d5a-a692-a87037af107b" providerId="ADAL" clId="{C9F1B524-C559-43AF-A6CF-C9AB31579957}" dt="2021-06-23T13:27:34.566" v="110" actId="114"/>
          <ac:spMkLst>
            <pc:docMk/>
            <pc:sldMk cId="2369185789" sldId="325"/>
            <ac:spMk id="2" creationId="{9E222B07-C7E1-4771-B033-E7E2C832C0FC}"/>
          </ac:spMkLst>
        </pc:spChg>
      </pc:sldChg>
      <pc:sldChg chg="modSp mod">
        <pc:chgData name="Weifeng Xu" userId="e7aed605-a3dd-4d5a-a692-a87037af107b" providerId="ADAL" clId="{C9F1B524-C559-43AF-A6CF-C9AB31579957}" dt="2021-06-23T12:33:44.051" v="6" actId="6549"/>
        <pc:sldMkLst>
          <pc:docMk/>
          <pc:sldMk cId="1575379958" sldId="326"/>
        </pc:sldMkLst>
        <pc:spChg chg="mod">
          <ac:chgData name="Weifeng Xu" userId="e7aed605-a3dd-4d5a-a692-a87037af107b" providerId="ADAL" clId="{C9F1B524-C559-43AF-A6CF-C9AB31579957}" dt="2021-06-23T12:33:44.051" v="6" actId="6549"/>
          <ac:spMkLst>
            <pc:docMk/>
            <pc:sldMk cId="1575379958" sldId="326"/>
            <ac:spMk id="2" creationId="{80013660-7BD9-454C-8641-FE88C7AF44C8}"/>
          </ac:spMkLst>
        </pc:spChg>
      </pc:sldChg>
      <pc:sldChg chg="addSp delSp modSp new add del mod modClrScheme chgLayout">
        <pc:chgData name="Weifeng Xu" userId="e7aed605-a3dd-4d5a-a692-a87037af107b" providerId="ADAL" clId="{C9F1B524-C559-43AF-A6CF-C9AB31579957}" dt="2021-06-24T12:42:44.608" v="365" actId="47"/>
        <pc:sldMkLst>
          <pc:docMk/>
          <pc:sldMk cId="2920243642" sldId="329"/>
        </pc:sldMkLst>
        <pc:spChg chg="del mod ord">
          <ac:chgData name="Weifeng Xu" userId="e7aed605-a3dd-4d5a-a692-a87037af107b" providerId="ADAL" clId="{C9F1B524-C559-43AF-A6CF-C9AB31579957}" dt="2021-06-24T12:37:25.894" v="226" actId="700"/>
          <ac:spMkLst>
            <pc:docMk/>
            <pc:sldMk cId="2920243642" sldId="329"/>
            <ac:spMk id="2" creationId="{0EFEAC96-9E73-47FC-83A5-08BEF05327E4}"/>
          </ac:spMkLst>
        </pc:spChg>
        <pc:spChg chg="del">
          <ac:chgData name="Weifeng Xu" userId="e7aed605-a3dd-4d5a-a692-a87037af107b" providerId="ADAL" clId="{C9F1B524-C559-43AF-A6CF-C9AB31579957}" dt="2021-06-24T12:37:25.894" v="226" actId="700"/>
          <ac:spMkLst>
            <pc:docMk/>
            <pc:sldMk cId="2920243642" sldId="329"/>
            <ac:spMk id="3" creationId="{AB45CA79-D24E-4D2F-9FA7-312F70FEAF43}"/>
          </ac:spMkLst>
        </pc:spChg>
        <pc:spChg chg="add mod ord">
          <ac:chgData name="Weifeng Xu" userId="e7aed605-a3dd-4d5a-a692-a87037af107b" providerId="ADAL" clId="{C9F1B524-C559-43AF-A6CF-C9AB31579957}" dt="2021-06-24T12:39:15.640" v="278" actId="26606"/>
          <ac:spMkLst>
            <pc:docMk/>
            <pc:sldMk cId="2920243642" sldId="329"/>
            <ac:spMk id="4" creationId="{0783D46D-4665-4938-ADCC-68379AA8BA44}"/>
          </ac:spMkLst>
        </pc:spChg>
        <pc:spChg chg="add del mod ord">
          <ac:chgData name="Weifeng Xu" userId="e7aed605-a3dd-4d5a-a692-a87037af107b" providerId="ADAL" clId="{C9F1B524-C559-43AF-A6CF-C9AB31579957}" dt="2021-06-24T12:39:15.640" v="278" actId="26606"/>
          <ac:spMkLst>
            <pc:docMk/>
            <pc:sldMk cId="2920243642" sldId="329"/>
            <ac:spMk id="7" creationId="{33C4C86E-82E4-48E5-8353-CA1A92FADF41}"/>
          </ac:spMkLst>
        </pc:spChg>
        <pc:spChg chg="add mod">
          <ac:chgData name="Weifeng Xu" userId="e7aed605-a3dd-4d5a-a692-a87037af107b" providerId="ADAL" clId="{C9F1B524-C559-43AF-A6CF-C9AB31579957}" dt="2021-06-24T12:40:24.743" v="345" actId="20577"/>
          <ac:spMkLst>
            <pc:docMk/>
            <pc:sldMk cId="2920243642" sldId="329"/>
            <ac:spMk id="14" creationId="{CDF8E1BB-CC9C-47E8-BA23-2BCB1304B072}"/>
          </ac:spMkLst>
        </pc:spChg>
        <pc:picChg chg="add del mod">
          <ac:chgData name="Weifeng Xu" userId="e7aed605-a3dd-4d5a-a692-a87037af107b" providerId="ADAL" clId="{C9F1B524-C559-43AF-A6CF-C9AB31579957}" dt="2021-06-24T12:38:32.802" v="274" actId="478"/>
          <ac:picMkLst>
            <pc:docMk/>
            <pc:sldMk cId="2920243642" sldId="329"/>
            <ac:picMk id="6" creationId="{826C821A-0232-452B-953F-DD9B2BFA2650}"/>
          </ac:picMkLst>
        </pc:picChg>
        <pc:picChg chg="add mod modCrop">
          <ac:chgData name="Weifeng Xu" userId="e7aed605-a3dd-4d5a-a692-a87037af107b" providerId="ADAL" clId="{C9F1B524-C559-43AF-A6CF-C9AB31579957}" dt="2021-06-24T12:42:41.966" v="364" actId="732"/>
          <ac:picMkLst>
            <pc:docMk/>
            <pc:sldMk cId="2920243642" sldId="329"/>
            <ac:picMk id="9" creationId="{CDC96253-D94C-4060-9FDB-76F7CECCB487}"/>
          </ac:picMkLst>
        </pc:picChg>
        <pc:picChg chg="add mod modCrop">
          <ac:chgData name="Weifeng Xu" userId="e7aed605-a3dd-4d5a-a692-a87037af107b" providerId="ADAL" clId="{C9F1B524-C559-43AF-A6CF-C9AB31579957}" dt="2021-06-24T12:42:41.375" v="362" actId="732"/>
          <ac:picMkLst>
            <pc:docMk/>
            <pc:sldMk cId="2920243642" sldId="329"/>
            <ac:picMk id="13" creationId="{B84441F1-AE2E-442B-9DE2-621BC83C457B}"/>
          </ac:picMkLst>
        </pc:picChg>
        <pc:cxnChg chg="add mod">
          <ac:chgData name="Weifeng Xu" userId="e7aed605-a3dd-4d5a-a692-a87037af107b" providerId="ADAL" clId="{C9F1B524-C559-43AF-A6CF-C9AB31579957}" dt="2021-06-24T12:42:41.966" v="364" actId="732"/>
          <ac:cxnSpMkLst>
            <pc:docMk/>
            <pc:sldMk cId="2920243642" sldId="329"/>
            <ac:cxnSpMk id="11" creationId="{F69BF7E6-3AC2-45B2-A574-40308E5CC807}"/>
          </ac:cxnSpMkLst>
        </pc:cxnChg>
        <pc:cxnChg chg="add">
          <ac:chgData name="Weifeng Xu" userId="e7aed605-a3dd-4d5a-a692-a87037af107b" providerId="ADAL" clId="{C9F1B524-C559-43AF-A6CF-C9AB31579957}" dt="2021-06-24T12:40:28.916" v="346" actId="11529"/>
          <ac:cxnSpMkLst>
            <pc:docMk/>
            <pc:sldMk cId="2920243642" sldId="329"/>
            <ac:cxnSpMk id="16" creationId="{A219290B-DF98-4FC7-9966-C803DDC48B09}"/>
          </ac:cxnSpMkLst>
        </pc:cxnChg>
      </pc:sldChg>
      <pc:sldChg chg="del">
        <pc:chgData name="Weifeng Xu" userId="e7aed605-a3dd-4d5a-a692-a87037af107b" providerId="ADAL" clId="{C9F1B524-C559-43AF-A6CF-C9AB31579957}" dt="2021-06-23T14:04:03.814" v="224" actId="47"/>
        <pc:sldMkLst>
          <pc:docMk/>
          <pc:sldMk cId="4201385633" sldId="329"/>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3-31T00:03:06.709"/>
    </inkml:context>
    <inkml:brush xml:id="br0">
      <inkml:brushProperty name="width" value="0.05" units="cm"/>
      <inkml:brushProperty name="height" value="0.05" units="cm"/>
      <inkml:brushProperty name="ignorePressure" value="1"/>
    </inkml:brush>
  </inkml:definitions>
  <inkml:trace contextRef="#ctx0" brushRef="#br0">0 0,'29714'0,"-29692"0</inkml:trace>
</inkml:ink>
</file>

<file path=ppt/media/hdphoto1.wdp>
</file>

<file path=ppt/media/hdphoto10.wdp>
</file>

<file path=ppt/media/hdphoto11.wdp>
</file>

<file path=ppt/media/hdphoto12.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41F6E3-57F9-402E-BDBA-5B2DE11C8530}" type="datetimeFigureOut">
              <a:rPr lang="en-US" smtClean="0"/>
              <a:t>6/24/2021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BF98C7-164A-4723-84F0-B1E4B080DDEC}" type="slidenum">
              <a:rPr lang="en-US" smtClean="0"/>
              <a:t>‹#›</a:t>
            </a:fld>
            <a:endParaRPr lang="en-US"/>
          </a:p>
        </p:txBody>
      </p:sp>
    </p:spTree>
    <p:extLst>
      <p:ext uri="{BB962C8B-B14F-4D97-AF65-F5344CB8AC3E}">
        <p14:creationId xmlns:p14="http://schemas.microsoft.com/office/powerpoint/2010/main" val="34245273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0ADF1F182AAB391D7042133BB55CF832  </a:t>
            </a:r>
            <a:r>
              <a:rPr lang="en-US" sz="1800" b="0" i="0" u="none" strike="noStrike" dirty="0">
                <a:solidFill>
                  <a:srgbClr val="000000"/>
                </a:solidFill>
                <a:effectLst/>
                <a:latin typeface="Calibri" panose="020F0502020204030204" pitchFamily="34" charset="0"/>
              </a:rPr>
              <a:t>Disk_Image_ID-20210327.001</a:t>
            </a:r>
            <a:r>
              <a:rPr lang="en-US" dirty="0"/>
              <a:t> </a:t>
            </a:r>
          </a:p>
          <a:p>
            <a:r>
              <a:rPr lang="en-US" dirty="0"/>
              <a:t>36186D7ABC2AB6DFB783F0283E96566DB8C0B31C </a:t>
            </a:r>
            <a:r>
              <a:rPr lang="en-US" sz="1200" b="0" i="0" u="none" strike="noStrike" dirty="0">
                <a:solidFill>
                  <a:srgbClr val="000000"/>
                </a:solidFill>
                <a:effectLst/>
                <a:latin typeface="Calibri" panose="020F0502020204030204" pitchFamily="34" charset="0"/>
              </a:rPr>
              <a:t>Disk_Image_ID-20210327.001</a:t>
            </a:r>
            <a:r>
              <a:rPr lang="en-US" dirty="0"/>
              <a:t> </a:t>
            </a:r>
          </a:p>
          <a:p>
            <a:r>
              <a:rPr lang="en-US" dirty="0"/>
              <a:t>EB741D12F5D4F57D4C1D5962BEBB5771 Memory_Dump_ID-20210327.raw</a:t>
            </a:r>
          </a:p>
          <a:p>
            <a:r>
              <a:rPr lang="en-US" dirty="0"/>
              <a:t>59BFE8D18C1E3DCD5A4FFE920ADEA39EC3257E87 Memory_Dump_ID-20210327.raw</a:t>
            </a:r>
          </a:p>
          <a:p>
            <a:r>
              <a:rPr lang="en-US" dirty="0"/>
              <a:t>F9D82438ED446E43CBD06ADF74BC875B Contraband.mp3</a:t>
            </a:r>
          </a:p>
          <a:p>
            <a:r>
              <a:rPr lang="en-US" dirty="0"/>
              <a:t>CCE250D81A2397A4B347B78337219F078DCD4E08 Contraband.mp3</a:t>
            </a:r>
          </a:p>
          <a:p>
            <a:r>
              <a:rPr lang="en-US" dirty="0"/>
              <a:t>B387E8334B3DB0346CDFA14511F6913D Sample-1.mp3</a:t>
            </a:r>
          </a:p>
          <a:p>
            <a:r>
              <a:rPr lang="en-US" dirty="0"/>
              <a:t>23181F3D97A836106AAE5DB86B22BC34D4B1C138 Sample-1.mp3</a:t>
            </a:r>
          </a:p>
          <a:p>
            <a:endParaRPr lang="en-US" dirty="0"/>
          </a:p>
        </p:txBody>
      </p:sp>
      <p:sp>
        <p:nvSpPr>
          <p:cNvPr id="4" name="Slide Number Placeholder 3"/>
          <p:cNvSpPr>
            <a:spLocks noGrp="1"/>
          </p:cNvSpPr>
          <p:nvPr>
            <p:ph type="sldNum" sz="quarter" idx="5"/>
          </p:nvPr>
        </p:nvSpPr>
        <p:spPr/>
        <p:txBody>
          <a:bodyPr/>
          <a:lstStyle/>
          <a:p>
            <a:fld id="{DDBF98C7-164A-4723-84F0-B1E4B080DDEC}" type="slidenum">
              <a:rPr lang="en-US" smtClean="0"/>
              <a:t>5</a:t>
            </a:fld>
            <a:endParaRPr lang="en-US"/>
          </a:p>
        </p:txBody>
      </p:sp>
    </p:spTree>
    <p:extLst>
      <p:ext uri="{BB962C8B-B14F-4D97-AF65-F5344CB8AC3E}">
        <p14:creationId xmlns:p14="http://schemas.microsoft.com/office/powerpoint/2010/main" val="2500618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0ADF1F182AAB391D7042133BB55CF832  </a:t>
            </a:r>
            <a:r>
              <a:rPr lang="en-US" sz="1800" b="0" i="0" u="none" strike="noStrike" dirty="0">
                <a:solidFill>
                  <a:srgbClr val="000000"/>
                </a:solidFill>
                <a:effectLst/>
                <a:latin typeface="Calibri" panose="020F0502020204030204" pitchFamily="34" charset="0"/>
              </a:rPr>
              <a:t>Disk_Image_ID-20210327.001</a:t>
            </a:r>
            <a:r>
              <a:rPr lang="en-US" dirty="0"/>
              <a:t> </a:t>
            </a:r>
          </a:p>
          <a:p>
            <a:r>
              <a:rPr lang="en-US" dirty="0"/>
              <a:t>36186D7ABC2AB6DFB783F0283E96566DB8C0B31C </a:t>
            </a:r>
            <a:r>
              <a:rPr lang="en-US" sz="1200" b="0" i="0" u="none" strike="noStrike" dirty="0">
                <a:solidFill>
                  <a:srgbClr val="000000"/>
                </a:solidFill>
                <a:effectLst/>
                <a:latin typeface="Calibri" panose="020F0502020204030204" pitchFamily="34" charset="0"/>
              </a:rPr>
              <a:t>Disk_Image_ID-20210327.001</a:t>
            </a:r>
            <a:r>
              <a:rPr lang="en-US" dirty="0"/>
              <a:t> </a:t>
            </a:r>
          </a:p>
          <a:p>
            <a:r>
              <a:rPr lang="en-US" dirty="0"/>
              <a:t>EB741D12F5D4F57D4C1D5962BEBB5771 Memory_Dump_ID-20210327.raw</a:t>
            </a:r>
          </a:p>
          <a:p>
            <a:r>
              <a:rPr lang="en-US" dirty="0"/>
              <a:t>59BFE8D18C1E3DCD5A4FFE920ADEA39EC3257E87 Memory_Dump_ID-20210327.raw</a:t>
            </a:r>
          </a:p>
          <a:p>
            <a:r>
              <a:rPr lang="en-US" dirty="0"/>
              <a:t>F9D82438ED446E43CBD06ADF74BC875B Contraband.mp3</a:t>
            </a:r>
          </a:p>
          <a:p>
            <a:r>
              <a:rPr lang="en-US" dirty="0"/>
              <a:t>CCE250D81A2397A4B347B78337219F078DCD4E08 Contraband.mp3</a:t>
            </a:r>
          </a:p>
          <a:p>
            <a:r>
              <a:rPr lang="en-US" dirty="0"/>
              <a:t>B387E8334B3DB0346CDFA14511F6913D Sample-1.mp3</a:t>
            </a:r>
          </a:p>
          <a:p>
            <a:r>
              <a:rPr lang="en-US" dirty="0"/>
              <a:t>23181F3D97A836106AAE5DB86B22BC34D4B1C138 Sample-1.mp3</a:t>
            </a:r>
          </a:p>
          <a:p>
            <a:endParaRPr lang="en-US" dirty="0"/>
          </a:p>
        </p:txBody>
      </p:sp>
      <p:sp>
        <p:nvSpPr>
          <p:cNvPr id="4" name="Slide Number Placeholder 3"/>
          <p:cNvSpPr>
            <a:spLocks noGrp="1"/>
          </p:cNvSpPr>
          <p:nvPr>
            <p:ph type="sldNum" sz="quarter" idx="5"/>
          </p:nvPr>
        </p:nvSpPr>
        <p:spPr/>
        <p:txBody>
          <a:bodyPr/>
          <a:lstStyle/>
          <a:p>
            <a:fld id="{DDBF98C7-164A-4723-84F0-B1E4B080DDEC}" type="slidenum">
              <a:rPr lang="en-US" smtClean="0"/>
              <a:t>7</a:t>
            </a:fld>
            <a:endParaRPr lang="en-US"/>
          </a:p>
        </p:txBody>
      </p:sp>
    </p:spTree>
    <p:extLst>
      <p:ext uri="{BB962C8B-B14F-4D97-AF65-F5344CB8AC3E}">
        <p14:creationId xmlns:p14="http://schemas.microsoft.com/office/powerpoint/2010/main" val="7904185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0ADF1F182AAB391D7042133BB55CF832  </a:t>
            </a:r>
            <a:r>
              <a:rPr lang="en-US" sz="1800" b="0" i="0" u="none" strike="noStrike" dirty="0">
                <a:solidFill>
                  <a:srgbClr val="000000"/>
                </a:solidFill>
                <a:effectLst/>
                <a:latin typeface="Calibri" panose="020F0502020204030204" pitchFamily="34" charset="0"/>
              </a:rPr>
              <a:t>Disk_Image_ID-20210327.001</a:t>
            </a:r>
            <a:r>
              <a:rPr lang="en-US" dirty="0"/>
              <a:t> </a:t>
            </a:r>
          </a:p>
          <a:p>
            <a:r>
              <a:rPr lang="en-US" dirty="0"/>
              <a:t>36186D7ABC2AB6DFB783F0283E96566DB8C0B31C </a:t>
            </a:r>
            <a:r>
              <a:rPr lang="en-US" sz="1200" b="0" i="0" u="none" strike="noStrike" dirty="0">
                <a:solidFill>
                  <a:srgbClr val="000000"/>
                </a:solidFill>
                <a:effectLst/>
                <a:latin typeface="Calibri" panose="020F0502020204030204" pitchFamily="34" charset="0"/>
              </a:rPr>
              <a:t>Disk_Image_ID-20210327.001</a:t>
            </a:r>
            <a:r>
              <a:rPr lang="en-US" dirty="0"/>
              <a:t> </a:t>
            </a:r>
          </a:p>
          <a:p>
            <a:r>
              <a:rPr lang="en-US" dirty="0"/>
              <a:t>EB741D12F5D4F57D4C1D5962BEBB5771 Memory_Dump_ID-20210327.raw</a:t>
            </a:r>
          </a:p>
          <a:p>
            <a:r>
              <a:rPr lang="en-US" dirty="0"/>
              <a:t>59BFE8D18C1E3DCD5A4FFE920ADEA39EC3257E87 Memory_Dump_ID-20210327.raw</a:t>
            </a:r>
          </a:p>
          <a:p>
            <a:r>
              <a:rPr lang="en-US" dirty="0"/>
              <a:t>F9D82438ED446E43CBD06ADF74BC875B Contraband.mp3</a:t>
            </a:r>
          </a:p>
          <a:p>
            <a:r>
              <a:rPr lang="en-US" dirty="0"/>
              <a:t>CCE250D81A2397A4B347B78337219F078DCD4E08 Contraband.mp3</a:t>
            </a:r>
          </a:p>
          <a:p>
            <a:r>
              <a:rPr lang="en-US" dirty="0"/>
              <a:t>B387E8334B3DB0346CDFA14511F6913D Sample-1.mp3</a:t>
            </a:r>
          </a:p>
          <a:p>
            <a:r>
              <a:rPr lang="en-US" dirty="0"/>
              <a:t>23181F3D97A836106AAE5DB86B22BC34D4B1C138 Sample-1.mp3</a:t>
            </a:r>
          </a:p>
          <a:p>
            <a:endParaRPr lang="en-US" dirty="0"/>
          </a:p>
        </p:txBody>
      </p:sp>
      <p:sp>
        <p:nvSpPr>
          <p:cNvPr id="4" name="Slide Number Placeholder 3"/>
          <p:cNvSpPr>
            <a:spLocks noGrp="1"/>
          </p:cNvSpPr>
          <p:nvPr>
            <p:ph type="sldNum" sz="quarter" idx="5"/>
          </p:nvPr>
        </p:nvSpPr>
        <p:spPr/>
        <p:txBody>
          <a:bodyPr/>
          <a:lstStyle/>
          <a:p>
            <a:fld id="{DDBF98C7-164A-4723-84F0-B1E4B080DDEC}" type="slidenum">
              <a:rPr lang="en-US" smtClean="0"/>
              <a:t>9</a:t>
            </a:fld>
            <a:endParaRPr lang="en-US"/>
          </a:p>
        </p:txBody>
      </p:sp>
    </p:spTree>
    <p:extLst>
      <p:ext uri="{BB962C8B-B14F-4D97-AF65-F5344CB8AC3E}">
        <p14:creationId xmlns:p14="http://schemas.microsoft.com/office/powerpoint/2010/main" val="13845092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1021 Linux =1k in Win</a:t>
            </a:r>
          </a:p>
        </p:txBody>
      </p:sp>
      <p:sp>
        <p:nvSpPr>
          <p:cNvPr id="4" name="Slide Number Placeholder 3"/>
          <p:cNvSpPr>
            <a:spLocks noGrp="1"/>
          </p:cNvSpPr>
          <p:nvPr>
            <p:ph type="sldNum" sz="quarter" idx="5"/>
          </p:nvPr>
        </p:nvSpPr>
        <p:spPr/>
        <p:txBody>
          <a:bodyPr/>
          <a:lstStyle/>
          <a:p>
            <a:fld id="{DDBF98C7-164A-4723-84F0-B1E4B080DDEC}" type="slidenum">
              <a:rPr lang="en-US" smtClean="0"/>
              <a:t>23</a:t>
            </a:fld>
            <a:endParaRPr lang="en-US"/>
          </a:p>
        </p:txBody>
      </p:sp>
    </p:spTree>
    <p:extLst>
      <p:ext uri="{BB962C8B-B14F-4D97-AF65-F5344CB8AC3E}">
        <p14:creationId xmlns:p14="http://schemas.microsoft.com/office/powerpoint/2010/main" val="2737377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263717A-E3C1-4BED-ABE0-B7069385E023}" type="datetimeFigureOut">
              <a:rPr lang="en-US" smtClean="0"/>
              <a:t>6/24/2021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610600" y="6356350"/>
            <a:ext cx="2766646" cy="365125"/>
          </a:xfrm>
        </p:spPr>
        <p:txBody>
          <a:bodyPr/>
          <a:lstStyle/>
          <a:p>
            <a:fld id="{3FE6F5B0-BCF1-4291-802C-4ED5F9057036}" type="slidenum">
              <a:rPr lang="en-US" smtClean="0"/>
              <a:t>‹#›</a:t>
            </a:fld>
            <a:endParaRPr lang="en-US" dirty="0"/>
          </a:p>
        </p:txBody>
      </p:sp>
    </p:spTree>
    <p:extLst>
      <p:ext uri="{BB962C8B-B14F-4D97-AF65-F5344CB8AC3E}">
        <p14:creationId xmlns:p14="http://schemas.microsoft.com/office/powerpoint/2010/main" val="821171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63717A-E3C1-4BED-ABE0-B7069385E023}" type="datetimeFigureOut">
              <a:rPr lang="en-US" smtClean="0"/>
              <a:t>6/24/2021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176965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63717A-E3C1-4BED-ABE0-B7069385E023}" type="datetimeFigureOut">
              <a:rPr lang="en-US" smtClean="0"/>
              <a:t>6/24/2021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795900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63717A-E3C1-4BED-ABE0-B7069385E023}" type="datetimeFigureOut">
              <a:rPr lang="en-US" smtClean="0"/>
              <a:t>6/24/2021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430622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63717A-E3C1-4BED-ABE0-B7069385E023}" type="datetimeFigureOut">
              <a:rPr lang="en-US" smtClean="0"/>
              <a:t>6/24/2021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993569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63717A-E3C1-4BED-ABE0-B7069385E023}" type="datetimeFigureOut">
              <a:rPr lang="en-US" smtClean="0"/>
              <a:t>6/24/2021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858911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63717A-E3C1-4BED-ABE0-B7069385E023}" type="datetimeFigureOut">
              <a:rPr lang="en-US" smtClean="0"/>
              <a:t>6/24/2021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771692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263717A-E3C1-4BED-ABE0-B7069385E023}" type="datetimeFigureOut">
              <a:rPr lang="en-US" smtClean="0"/>
              <a:t>6/24/2021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6000893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63717A-E3C1-4BED-ABE0-B7069385E023}" type="datetimeFigureOut">
              <a:rPr lang="en-US" smtClean="0"/>
              <a:t>6/24/2021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19964007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63717A-E3C1-4BED-ABE0-B7069385E023}" type="datetimeFigureOut">
              <a:rPr lang="en-US" smtClean="0"/>
              <a:t>6/24/2021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33309007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63717A-E3C1-4BED-ABE0-B7069385E023}" type="datetimeFigureOut">
              <a:rPr lang="en-US" smtClean="0"/>
              <a:t>6/24/2021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E6F5B0-BCF1-4291-802C-4ED5F9057036}" type="slidenum">
              <a:rPr lang="en-US" smtClean="0"/>
              <a:t>‹#›</a:t>
            </a:fld>
            <a:endParaRPr lang="en-US"/>
          </a:p>
        </p:txBody>
      </p:sp>
    </p:spTree>
    <p:extLst>
      <p:ext uri="{BB962C8B-B14F-4D97-AF65-F5344CB8AC3E}">
        <p14:creationId xmlns:p14="http://schemas.microsoft.com/office/powerpoint/2010/main" val="19480371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63717A-E3C1-4BED-ABE0-B7069385E023}" type="datetimeFigureOut">
              <a:rPr lang="en-US" smtClean="0"/>
              <a:t>6/24/2021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E6F5B0-BCF1-4291-802C-4ED5F9057036}" type="slidenum">
              <a:rPr lang="en-US" smtClean="0"/>
              <a:t>‹#›</a:t>
            </a:fld>
            <a:endParaRPr lang="en-US"/>
          </a:p>
        </p:txBody>
      </p:sp>
      <p:pic>
        <p:nvPicPr>
          <p:cNvPr id="1026" name="Picture 2" descr="United States Department of Justice - Wikipedia"/>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11304663" y="6429241"/>
            <a:ext cx="379628" cy="37962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JP PMP Login"/>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11684291" y="6519834"/>
            <a:ext cx="420444" cy="20164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University of Baltimore Issues Marketing RFP - PR News"/>
          <p:cNvPicPr>
            <a:picLocks noChangeAspect="1" noChangeArrowheads="1"/>
          </p:cNvPicPr>
          <p:nvPr userDrawn="1"/>
        </p:nvPicPr>
        <p:blipFill>
          <a:blip r:embed="rId15" cstate="print">
            <a:extLst>
              <a:ext uri="{28A0092B-C50C-407E-A947-70E740481C1C}">
                <a14:useLocalDpi xmlns:a14="http://schemas.microsoft.com/office/drawing/2010/main" val="0"/>
              </a:ext>
            </a:extLst>
          </a:blip>
          <a:srcRect/>
          <a:stretch>
            <a:fillRect/>
          </a:stretch>
        </p:blipFill>
        <p:spPr bwMode="auto">
          <a:xfrm>
            <a:off x="-154993" y="6286831"/>
            <a:ext cx="1571896" cy="66444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ile:Towson University logo horiz 2019.png - Wikimedia Commons"/>
          <p:cNvPicPr>
            <a:picLocks noChangeAspect="1" noChangeArrowheads="1"/>
          </p:cNvPicPr>
          <p:nvPr userDrawn="1"/>
        </p:nvPicPr>
        <p:blipFill>
          <a:blip r:embed="rId16" cstate="print">
            <a:extLst>
              <a:ext uri="{28A0092B-C50C-407E-A947-70E740481C1C}">
                <a14:useLocalDpi xmlns:a14="http://schemas.microsoft.com/office/drawing/2010/main" val="0"/>
              </a:ext>
            </a:extLst>
          </a:blip>
          <a:srcRect/>
          <a:stretch>
            <a:fillRect/>
          </a:stretch>
        </p:blipFill>
        <p:spPr bwMode="auto">
          <a:xfrm>
            <a:off x="1272985" y="6456351"/>
            <a:ext cx="1202235" cy="4144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35741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 Target="slide1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1.png"/><Relationship Id="rId1" Type="http://schemas.openxmlformats.org/officeDocument/2006/relationships/slideLayout" Target="../slideLayouts/slideLayout2.xml"/><Relationship Id="rId5" Type="http://schemas.microsoft.com/office/2007/relationships/hdphoto" Target="../media/hdphoto8.wdp"/><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10.wdp"/><Relationship Id="rId7" Type="http://schemas.microsoft.com/office/2007/relationships/hdphoto" Target="../media/hdphoto12.wdp"/><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6.png"/><Relationship Id="rId5" Type="http://schemas.microsoft.com/office/2007/relationships/hdphoto" Target="../media/hdphoto11.wdp"/><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slide" Target="slide4.xml"/><Relationship Id="rId1" Type="http://schemas.openxmlformats.org/officeDocument/2006/relationships/slideLayout" Target="../slideLayouts/slideLayout2.xml"/><Relationship Id="rId5" Type="http://schemas.openxmlformats.org/officeDocument/2006/relationships/slide" Target="slide19.xml"/><Relationship Id="rId4" Type="http://schemas.openxmlformats.org/officeDocument/2006/relationships/slide" Target="slide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file:///C:\Users\mhayward_UBALT\University%20of%20Baltimore\Weifeng%20Xu%20-%20DOJ_Team_Repository\DOJ_Case_Study\Malcolm_Deliverables\Illegal_Download_Case\Presentation\ID02_Registry_and_File_Directory.pptx#-1,4,Mount the disk image."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4.wdp"/></Relationships>
</file>

<file path=ppt/slides/_rels/slide8.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998E7-D42B-4F89-98CB-92B2D0392882}"/>
              </a:ext>
            </a:extLst>
          </p:cNvPr>
          <p:cNvSpPr>
            <a:spLocks noGrp="1"/>
          </p:cNvSpPr>
          <p:nvPr>
            <p:ph type="ctrTitle"/>
          </p:nvPr>
        </p:nvSpPr>
        <p:spPr/>
        <p:txBody>
          <a:bodyPr>
            <a:normAutofit/>
          </a:bodyPr>
          <a:lstStyle/>
          <a:p>
            <a:r>
              <a:rPr lang="en-US" dirty="0"/>
              <a:t>P2P Data Leakage </a:t>
            </a:r>
            <a:br>
              <a:rPr lang="en-GB" dirty="0"/>
            </a:br>
            <a:r>
              <a:rPr lang="en-GB" dirty="0"/>
              <a:t>(</a:t>
            </a:r>
            <a:r>
              <a:rPr lang="en-US" dirty="0"/>
              <a:t>Disk Image and Partitions)</a:t>
            </a:r>
          </a:p>
        </p:txBody>
      </p:sp>
      <p:sp>
        <p:nvSpPr>
          <p:cNvPr id="3" name="Subtitle 2">
            <a:extLst>
              <a:ext uri="{FF2B5EF4-FFF2-40B4-BE49-F238E27FC236}">
                <a16:creationId xmlns:a16="http://schemas.microsoft.com/office/drawing/2014/main" id="{4F6A2723-A6E9-48DB-B408-0352E1957E51}"/>
              </a:ext>
            </a:extLst>
          </p:cNvPr>
          <p:cNvSpPr>
            <a:spLocks noGrp="1"/>
          </p:cNvSpPr>
          <p:nvPr>
            <p:ph type="subTitle" idx="1"/>
          </p:nvPr>
        </p:nvSpPr>
        <p:spPr>
          <a:xfrm>
            <a:off x="1524000" y="4780388"/>
            <a:ext cx="9144000" cy="1655762"/>
          </a:xfrm>
        </p:spPr>
        <p:txBody>
          <a:bodyPr/>
          <a:lstStyle/>
          <a:p>
            <a:r>
              <a:rPr lang="en-US" dirty="0"/>
              <a:t>Malcolm Hayward</a:t>
            </a:r>
          </a:p>
          <a:p>
            <a:r>
              <a:rPr lang="en-US" dirty="0"/>
              <a:t>University of Baltimore</a:t>
            </a:r>
          </a:p>
          <a:p>
            <a:r>
              <a:rPr lang="en-US" dirty="0"/>
              <a:t>Forensic Science – Cyber Investigations</a:t>
            </a:r>
          </a:p>
        </p:txBody>
      </p:sp>
    </p:spTree>
    <p:extLst>
      <p:ext uri="{BB962C8B-B14F-4D97-AF65-F5344CB8AC3E}">
        <p14:creationId xmlns:p14="http://schemas.microsoft.com/office/powerpoint/2010/main" val="2806230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E156C-A56F-4A49-B7F5-C459C759D85A}"/>
              </a:ext>
            </a:extLst>
          </p:cNvPr>
          <p:cNvSpPr>
            <a:spLocks noGrp="1"/>
          </p:cNvSpPr>
          <p:nvPr>
            <p:ph type="title"/>
          </p:nvPr>
        </p:nvSpPr>
        <p:spPr/>
        <p:txBody>
          <a:bodyPr/>
          <a:lstStyle/>
          <a:p>
            <a:r>
              <a:rPr lang="en-US" dirty="0"/>
              <a:t>Alternate Ways of Answering the Question</a:t>
            </a:r>
          </a:p>
        </p:txBody>
      </p:sp>
      <p:sp>
        <p:nvSpPr>
          <p:cNvPr id="3" name="Content Placeholder 2">
            <a:extLst>
              <a:ext uri="{FF2B5EF4-FFF2-40B4-BE49-F238E27FC236}">
                <a16:creationId xmlns:a16="http://schemas.microsoft.com/office/drawing/2014/main" id="{49F505BC-9E46-470A-ADBE-D2DFA97E930C}"/>
              </a:ext>
            </a:extLst>
          </p:cNvPr>
          <p:cNvSpPr>
            <a:spLocks noGrp="1"/>
          </p:cNvSpPr>
          <p:nvPr>
            <p:ph idx="1"/>
          </p:nvPr>
        </p:nvSpPr>
        <p:spPr/>
        <p:txBody>
          <a:bodyPr>
            <a:normAutofit fontScale="92500" lnSpcReduction="20000"/>
          </a:bodyPr>
          <a:lstStyle/>
          <a:p>
            <a:r>
              <a:rPr lang="en-US" dirty="0" err="1"/>
              <a:t>Hashdeep</a:t>
            </a:r>
            <a:r>
              <a:rPr lang="en-US" dirty="0"/>
              <a:t> can do what MD5/SHA1deep did; however:</a:t>
            </a:r>
          </a:p>
          <a:p>
            <a:pPr lvl="1"/>
            <a:r>
              <a:rPr lang="en-US" dirty="0"/>
              <a:t>You must generate the hashes using </a:t>
            </a:r>
            <a:r>
              <a:rPr lang="en-US" dirty="0" err="1"/>
              <a:t>hashdeep</a:t>
            </a:r>
            <a:r>
              <a:rPr lang="en-US" dirty="0"/>
              <a:t> itself before you can compare hashes. </a:t>
            </a:r>
            <a:r>
              <a:rPr lang="en-US" dirty="0" err="1"/>
              <a:t>Hashdeep</a:t>
            </a:r>
            <a:r>
              <a:rPr lang="en-US" dirty="0"/>
              <a:t> will not accept the format used by md5/sha1sum, which is the format the ‘hash_reference.txt’ uses.</a:t>
            </a:r>
          </a:p>
          <a:p>
            <a:pPr lvl="1"/>
            <a:r>
              <a:rPr lang="en-US" dirty="0"/>
              <a:t>The command input is different from MD5deep and SHA1deep and requires more input arguments (options) to get the same result; therefore, </a:t>
            </a:r>
            <a:r>
              <a:rPr lang="en-US" dirty="0" err="1"/>
              <a:t>hashdeep</a:t>
            </a:r>
            <a:r>
              <a:rPr lang="en-US" dirty="0"/>
              <a:t> is the more difficult option.</a:t>
            </a:r>
          </a:p>
          <a:p>
            <a:r>
              <a:rPr lang="en-US" dirty="0"/>
              <a:t>Both MD5sum and SHA1sum will generate their respective hashes, and then you would compare them to the hashes given in hash_reference.txt or &lt;location of the hashes&gt;. </a:t>
            </a:r>
          </a:p>
          <a:p>
            <a:r>
              <a:rPr lang="en-US" i="1" dirty="0" err="1">
                <a:solidFill>
                  <a:srgbClr val="7030A0"/>
                </a:solidFill>
              </a:rPr>
              <a:t>GTKhash</a:t>
            </a:r>
            <a:r>
              <a:rPr lang="en-US" dirty="0"/>
              <a:t> is a GUI program that will calculate both hashes, and then you would compare them to the hashes given in </a:t>
            </a:r>
            <a:r>
              <a:rPr lang="en-US" i="1" dirty="0">
                <a:solidFill>
                  <a:srgbClr val="7030A0"/>
                </a:solidFill>
              </a:rPr>
              <a:t>hash_reference.txt </a:t>
            </a:r>
            <a:r>
              <a:rPr lang="en-US" dirty="0"/>
              <a:t>or &lt;location of the hashes&gt;. </a:t>
            </a:r>
          </a:p>
          <a:p>
            <a:pPr lvl="1"/>
            <a:r>
              <a:rPr lang="en-US" dirty="0"/>
              <a:t>Think of </a:t>
            </a:r>
            <a:r>
              <a:rPr lang="en-US" i="1" dirty="0" err="1">
                <a:solidFill>
                  <a:srgbClr val="7030A0"/>
                </a:solidFill>
              </a:rPr>
              <a:t>GTKhash</a:t>
            </a:r>
            <a:r>
              <a:rPr lang="en-US" dirty="0"/>
              <a:t> as being ‘</a:t>
            </a:r>
            <a:r>
              <a:rPr lang="en-US" i="1" dirty="0" err="1">
                <a:solidFill>
                  <a:srgbClr val="7030A0"/>
                </a:solidFill>
              </a:rPr>
              <a:t>HashCalc</a:t>
            </a:r>
            <a:r>
              <a:rPr lang="en-US" dirty="0"/>
              <a:t>’ for Linux. </a:t>
            </a:r>
          </a:p>
          <a:p>
            <a:endParaRPr lang="en-US" dirty="0"/>
          </a:p>
        </p:txBody>
      </p:sp>
    </p:spTree>
    <p:extLst>
      <p:ext uri="{BB962C8B-B14F-4D97-AF65-F5344CB8AC3E}">
        <p14:creationId xmlns:p14="http://schemas.microsoft.com/office/powerpoint/2010/main" val="2367156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EC6DA-CDCB-43CB-8770-EEBD372F98E2}"/>
              </a:ext>
            </a:extLst>
          </p:cNvPr>
          <p:cNvSpPr>
            <a:spLocks noGrp="1"/>
          </p:cNvSpPr>
          <p:nvPr>
            <p:ph type="title"/>
          </p:nvPr>
        </p:nvSpPr>
        <p:spPr/>
        <p:txBody>
          <a:bodyPr/>
          <a:lstStyle/>
          <a:p>
            <a:r>
              <a:rPr lang="en-US" dirty="0"/>
              <a:t>2. Identify the OS of the system as well as its name, accounts, and partitions. </a:t>
            </a:r>
          </a:p>
        </p:txBody>
      </p:sp>
      <p:sp>
        <p:nvSpPr>
          <p:cNvPr id="3" name="Content Placeholder 2">
            <a:extLst>
              <a:ext uri="{FF2B5EF4-FFF2-40B4-BE49-F238E27FC236}">
                <a16:creationId xmlns:a16="http://schemas.microsoft.com/office/drawing/2014/main" id="{61A15065-B5C8-4208-90DD-3B2DB226CB6C}"/>
              </a:ext>
            </a:extLst>
          </p:cNvPr>
          <p:cNvSpPr>
            <a:spLocks noGrp="1"/>
          </p:cNvSpPr>
          <p:nvPr>
            <p:ph idx="1"/>
          </p:nvPr>
        </p:nvSpPr>
        <p:spPr/>
        <p:txBody>
          <a:bodyPr>
            <a:normAutofit lnSpcReduction="10000"/>
          </a:bodyPr>
          <a:lstStyle/>
          <a:p>
            <a:r>
              <a:rPr lang="en-US" dirty="0">
                <a:solidFill>
                  <a:srgbClr val="0070C0"/>
                </a:solidFill>
              </a:rPr>
              <a:t>Tools used:</a:t>
            </a:r>
          </a:p>
          <a:p>
            <a:pPr lvl="1"/>
            <a:r>
              <a:rPr lang="en-US" dirty="0" err="1">
                <a:solidFill>
                  <a:srgbClr val="0070C0"/>
                </a:solidFill>
              </a:rPr>
              <a:t>Fdisk</a:t>
            </a:r>
            <a:endParaRPr lang="en-US" dirty="0">
              <a:solidFill>
                <a:srgbClr val="0070C0"/>
              </a:solidFill>
            </a:endParaRPr>
          </a:p>
          <a:p>
            <a:pPr lvl="1"/>
            <a:r>
              <a:rPr lang="en-US" dirty="0" err="1">
                <a:solidFill>
                  <a:srgbClr val="0070C0"/>
                </a:solidFill>
              </a:rPr>
              <a:t>Fsstat</a:t>
            </a:r>
            <a:endParaRPr lang="en-US" dirty="0">
              <a:solidFill>
                <a:srgbClr val="0070C0"/>
              </a:solidFill>
            </a:endParaRPr>
          </a:p>
          <a:p>
            <a:pPr lvl="1"/>
            <a:r>
              <a:rPr lang="en-US" dirty="0" err="1">
                <a:solidFill>
                  <a:srgbClr val="0070C0"/>
                </a:solidFill>
              </a:rPr>
              <a:t>Mmls</a:t>
            </a:r>
            <a:r>
              <a:rPr lang="en-US" dirty="0">
                <a:solidFill>
                  <a:srgbClr val="0070C0"/>
                </a:solidFill>
              </a:rPr>
              <a:t> (optional)</a:t>
            </a:r>
          </a:p>
          <a:p>
            <a:pPr lvl="1"/>
            <a:r>
              <a:rPr lang="en-US" dirty="0">
                <a:solidFill>
                  <a:srgbClr val="0070C0"/>
                </a:solidFill>
              </a:rPr>
              <a:t>Parted (optional)</a:t>
            </a:r>
          </a:p>
          <a:p>
            <a:pPr lvl="1"/>
            <a:endParaRPr lang="en-US" dirty="0"/>
          </a:p>
          <a:p>
            <a:pPr lvl="1"/>
            <a:r>
              <a:rPr lang="en-US" dirty="0" err="1">
                <a:solidFill>
                  <a:srgbClr val="0070C0"/>
                </a:solidFill>
              </a:rPr>
              <a:t>Regripper</a:t>
            </a:r>
            <a:endParaRPr lang="en-US" dirty="0">
              <a:solidFill>
                <a:srgbClr val="0070C0"/>
              </a:solidFill>
            </a:endParaRPr>
          </a:p>
          <a:p>
            <a:pPr lvl="2"/>
            <a:r>
              <a:rPr lang="en-US" dirty="0" err="1">
                <a:solidFill>
                  <a:srgbClr val="0070C0"/>
                </a:solidFill>
              </a:rPr>
              <a:t>Compname</a:t>
            </a:r>
            <a:r>
              <a:rPr lang="en-US" dirty="0">
                <a:solidFill>
                  <a:srgbClr val="0070C0"/>
                </a:solidFill>
              </a:rPr>
              <a:t> plugin</a:t>
            </a:r>
          </a:p>
          <a:p>
            <a:pPr lvl="2"/>
            <a:r>
              <a:rPr lang="en-US" dirty="0" err="1">
                <a:solidFill>
                  <a:srgbClr val="0070C0"/>
                </a:solidFill>
              </a:rPr>
              <a:t>Samparse</a:t>
            </a:r>
            <a:r>
              <a:rPr lang="en-US" dirty="0">
                <a:solidFill>
                  <a:srgbClr val="0070C0"/>
                </a:solidFill>
              </a:rPr>
              <a:t> plugin</a:t>
            </a:r>
          </a:p>
          <a:p>
            <a:pPr lvl="2"/>
            <a:r>
              <a:rPr lang="en-US" dirty="0">
                <a:solidFill>
                  <a:srgbClr val="0070C0"/>
                </a:solidFill>
              </a:rPr>
              <a:t>Timezone plugin</a:t>
            </a:r>
          </a:p>
          <a:p>
            <a:pPr lvl="2"/>
            <a:r>
              <a:rPr lang="en-US" dirty="0" err="1">
                <a:solidFill>
                  <a:srgbClr val="0070C0"/>
                </a:solidFill>
              </a:rPr>
              <a:t>Winver</a:t>
            </a:r>
            <a:r>
              <a:rPr lang="en-US" dirty="0">
                <a:solidFill>
                  <a:srgbClr val="0070C0"/>
                </a:solidFill>
              </a:rPr>
              <a:t> plugin</a:t>
            </a:r>
          </a:p>
          <a:p>
            <a:pPr lvl="1"/>
            <a:r>
              <a:rPr lang="en-US" dirty="0" err="1">
                <a:solidFill>
                  <a:srgbClr val="0070C0"/>
                </a:solidFill>
              </a:rPr>
              <a:t>Hivexsh</a:t>
            </a:r>
            <a:r>
              <a:rPr lang="en-US" dirty="0">
                <a:solidFill>
                  <a:srgbClr val="0070C0"/>
                </a:solidFill>
              </a:rPr>
              <a:t> (optional)</a:t>
            </a:r>
          </a:p>
          <a:p>
            <a:pPr lvl="1"/>
            <a:endParaRPr lang="en-US" dirty="0">
              <a:solidFill>
                <a:srgbClr val="0070C0"/>
              </a:solidFill>
            </a:endParaRPr>
          </a:p>
          <a:p>
            <a:pPr lvl="1"/>
            <a:endParaRPr lang="en-US" dirty="0"/>
          </a:p>
          <a:p>
            <a:pPr lvl="1"/>
            <a:endParaRPr lang="en-US" dirty="0"/>
          </a:p>
        </p:txBody>
      </p:sp>
      <p:sp>
        <p:nvSpPr>
          <p:cNvPr id="5" name="TextBox 4">
            <a:extLst>
              <a:ext uri="{FF2B5EF4-FFF2-40B4-BE49-F238E27FC236}">
                <a16:creationId xmlns:a16="http://schemas.microsoft.com/office/drawing/2014/main" id="{A076C7DE-022B-4608-A7C1-AD4D1F1CFC00}"/>
              </a:ext>
            </a:extLst>
          </p:cNvPr>
          <p:cNvSpPr txBox="1"/>
          <p:nvPr/>
        </p:nvSpPr>
        <p:spPr>
          <a:xfrm>
            <a:off x="6076949" y="1784696"/>
            <a:ext cx="3952875" cy="1200329"/>
          </a:xfrm>
          <a:prstGeom prst="rect">
            <a:avLst/>
          </a:prstGeom>
          <a:solidFill>
            <a:schemeClr val="accent4">
              <a:lumMod val="40000"/>
              <a:lumOff val="60000"/>
            </a:schemeClr>
          </a:solidFill>
        </p:spPr>
        <p:txBody>
          <a:bodyPr wrap="square" rtlCol="0">
            <a:spAutoFit/>
          </a:bodyPr>
          <a:lstStyle/>
          <a:p>
            <a:r>
              <a:rPr lang="en-US" dirty="0"/>
              <a:t>These tools (aside from </a:t>
            </a:r>
            <a:r>
              <a:rPr lang="en-US" dirty="0" err="1"/>
              <a:t>fsstat</a:t>
            </a:r>
            <a:r>
              <a:rPr lang="en-US" dirty="0"/>
              <a:t>) will output the partition information of the disk image. </a:t>
            </a:r>
            <a:r>
              <a:rPr lang="en-US" dirty="0" err="1"/>
              <a:t>Fsstat</a:t>
            </a:r>
            <a:r>
              <a:rPr lang="en-US" dirty="0"/>
              <a:t> will retrieve the partitions’ file system information. </a:t>
            </a:r>
          </a:p>
        </p:txBody>
      </p:sp>
      <mc:AlternateContent xmlns:mc="http://schemas.openxmlformats.org/markup-compatibility/2006" xmlns:p14="http://schemas.microsoft.com/office/powerpoint/2010/main">
        <mc:Choice Requires="p14">
          <p:contentPart p14:bwMode="auto" r:id="rId2">
            <p14:nvContentPartPr>
              <p14:cNvPr id="6" name="Ink 5">
                <a:extLst>
                  <a:ext uri="{FF2B5EF4-FFF2-40B4-BE49-F238E27FC236}">
                    <a16:creationId xmlns:a16="http://schemas.microsoft.com/office/drawing/2014/main" id="{8CB5F13C-C94A-4505-ABC3-44A5D3E855B5}"/>
                  </a:ext>
                </a:extLst>
              </p14:cNvPr>
              <p14:cNvContentPartPr/>
              <p14:nvPr/>
            </p14:nvContentPartPr>
            <p14:xfrm>
              <a:off x="657075" y="3637200"/>
              <a:ext cx="10705320" cy="360"/>
            </p14:xfrm>
          </p:contentPart>
        </mc:Choice>
        <mc:Fallback xmlns="">
          <p:pic>
            <p:nvPicPr>
              <p:cNvPr id="6" name="Ink 5">
                <a:extLst>
                  <a:ext uri="{FF2B5EF4-FFF2-40B4-BE49-F238E27FC236}">
                    <a16:creationId xmlns:a16="http://schemas.microsoft.com/office/drawing/2014/main" id="{8CB5F13C-C94A-4505-ABC3-44A5D3E855B5}"/>
                  </a:ext>
                </a:extLst>
              </p:cNvPr>
              <p:cNvPicPr/>
              <p:nvPr/>
            </p:nvPicPr>
            <p:blipFill>
              <a:blip r:embed="rId3"/>
              <a:stretch>
                <a:fillRect/>
              </a:stretch>
            </p:blipFill>
            <p:spPr>
              <a:xfrm>
                <a:off x="648075" y="3628200"/>
                <a:ext cx="10722960" cy="18000"/>
              </a:xfrm>
              <a:prstGeom prst="rect">
                <a:avLst/>
              </a:prstGeom>
            </p:spPr>
          </p:pic>
        </mc:Fallback>
      </mc:AlternateContent>
      <p:sp>
        <p:nvSpPr>
          <p:cNvPr id="7" name="TextBox 6">
            <a:extLst>
              <a:ext uri="{FF2B5EF4-FFF2-40B4-BE49-F238E27FC236}">
                <a16:creationId xmlns:a16="http://schemas.microsoft.com/office/drawing/2014/main" id="{F2F437C2-63CC-42E3-94FD-9CD6D7B26E9E}"/>
              </a:ext>
            </a:extLst>
          </p:cNvPr>
          <p:cNvSpPr txBox="1"/>
          <p:nvPr/>
        </p:nvSpPr>
        <p:spPr>
          <a:xfrm>
            <a:off x="6096000" y="4001294"/>
            <a:ext cx="4410075" cy="923330"/>
          </a:xfrm>
          <a:prstGeom prst="rect">
            <a:avLst/>
          </a:prstGeom>
          <a:solidFill>
            <a:schemeClr val="accent4">
              <a:lumMod val="40000"/>
              <a:lumOff val="60000"/>
            </a:schemeClr>
          </a:solidFill>
        </p:spPr>
        <p:txBody>
          <a:bodyPr wrap="square" rtlCol="0">
            <a:spAutoFit/>
          </a:bodyPr>
          <a:lstStyle/>
          <a:p>
            <a:r>
              <a:rPr lang="en-US" dirty="0"/>
              <a:t>These tools will analyze registry files to obtain the version of Windows, name of the system and the user accounts.</a:t>
            </a:r>
          </a:p>
        </p:txBody>
      </p:sp>
      <p:sp>
        <p:nvSpPr>
          <p:cNvPr id="8" name="TextBox 7">
            <a:extLst>
              <a:ext uri="{FF2B5EF4-FFF2-40B4-BE49-F238E27FC236}">
                <a16:creationId xmlns:a16="http://schemas.microsoft.com/office/drawing/2014/main" id="{C10397C5-F7E0-4B63-AB58-518CCA66BD10}"/>
              </a:ext>
            </a:extLst>
          </p:cNvPr>
          <p:cNvSpPr txBox="1"/>
          <p:nvPr/>
        </p:nvSpPr>
        <p:spPr>
          <a:xfrm>
            <a:off x="6076950" y="3096366"/>
            <a:ext cx="3952875" cy="369332"/>
          </a:xfrm>
          <a:prstGeom prst="rect">
            <a:avLst/>
          </a:prstGeom>
          <a:solidFill>
            <a:schemeClr val="accent4">
              <a:lumMod val="40000"/>
              <a:lumOff val="60000"/>
            </a:schemeClr>
          </a:solidFill>
        </p:spPr>
        <p:txBody>
          <a:bodyPr wrap="square" rtlCol="0">
            <a:spAutoFit/>
          </a:bodyPr>
          <a:lstStyle/>
          <a:p>
            <a:r>
              <a:rPr lang="en-US" dirty="0"/>
              <a:t>GUI tool to consider: </a:t>
            </a:r>
            <a:r>
              <a:rPr lang="en-US" dirty="0" err="1"/>
              <a:t>Gparted</a:t>
            </a:r>
            <a:endParaRPr lang="en-US" dirty="0"/>
          </a:p>
        </p:txBody>
      </p:sp>
    </p:spTree>
    <p:extLst>
      <p:ext uri="{BB962C8B-B14F-4D97-AF65-F5344CB8AC3E}">
        <p14:creationId xmlns:p14="http://schemas.microsoft.com/office/powerpoint/2010/main" val="31062755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31FF9-FC7B-402F-A205-BF87CF0BB54F}"/>
              </a:ext>
            </a:extLst>
          </p:cNvPr>
          <p:cNvSpPr>
            <a:spLocks noGrp="1"/>
          </p:cNvSpPr>
          <p:nvPr>
            <p:ph type="title"/>
          </p:nvPr>
        </p:nvSpPr>
        <p:spPr/>
        <p:txBody>
          <a:bodyPr/>
          <a:lstStyle/>
          <a:p>
            <a:r>
              <a:rPr lang="en-US" dirty="0"/>
              <a:t>How to use </a:t>
            </a:r>
            <a:r>
              <a:rPr lang="en-US" i="1" dirty="0" err="1">
                <a:solidFill>
                  <a:srgbClr val="7030A0"/>
                </a:solidFill>
              </a:rPr>
              <a:t>fdisk</a:t>
            </a:r>
            <a:endParaRPr lang="en-US" i="1" dirty="0">
              <a:solidFill>
                <a:srgbClr val="7030A0"/>
              </a:solidFill>
            </a:endParaRPr>
          </a:p>
        </p:txBody>
      </p:sp>
      <p:sp>
        <p:nvSpPr>
          <p:cNvPr id="3" name="Content Placeholder 2">
            <a:extLst>
              <a:ext uri="{FF2B5EF4-FFF2-40B4-BE49-F238E27FC236}">
                <a16:creationId xmlns:a16="http://schemas.microsoft.com/office/drawing/2014/main" id="{85EC4590-6DB7-4C50-B602-72F20F0B5B6A}"/>
              </a:ext>
            </a:extLst>
          </p:cNvPr>
          <p:cNvSpPr>
            <a:spLocks noGrp="1"/>
          </p:cNvSpPr>
          <p:nvPr>
            <p:ph idx="1"/>
          </p:nvPr>
        </p:nvSpPr>
        <p:spPr/>
        <p:txBody>
          <a:bodyPr/>
          <a:lstStyle/>
          <a:p>
            <a:r>
              <a:rPr lang="en-US" i="1" dirty="0" err="1">
                <a:solidFill>
                  <a:srgbClr val="7030A0"/>
                </a:solidFill>
              </a:rPr>
              <a:t>fdisk</a:t>
            </a:r>
            <a:r>
              <a:rPr lang="en-US" dirty="0"/>
              <a:t> is one of the tools you can use to display a </a:t>
            </a:r>
            <a:r>
              <a:rPr lang="en-US" dirty="0">
                <a:hlinkClick r:id="" action="ppaction://hlinkshowjump?jump=nextslide"/>
              </a:rPr>
              <a:t>partition table</a:t>
            </a:r>
            <a:r>
              <a:rPr lang="en-US" dirty="0"/>
              <a:t>.</a:t>
            </a:r>
          </a:p>
          <a:p>
            <a:r>
              <a:rPr lang="en-US" dirty="0"/>
              <a:t>We will use this tool to print the partition table that Kamryn’s system used. </a:t>
            </a:r>
          </a:p>
          <a:p>
            <a:r>
              <a:rPr lang="en-US" dirty="0"/>
              <a:t>Important argument (option) – </a:t>
            </a:r>
          </a:p>
          <a:p>
            <a:pPr lvl="1"/>
            <a:r>
              <a:rPr lang="en-US" i="1" dirty="0">
                <a:solidFill>
                  <a:srgbClr val="7030A0"/>
                </a:solidFill>
              </a:rPr>
              <a:t>-l</a:t>
            </a:r>
            <a:r>
              <a:rPr lang="en-US" dirty="0"/>
              <a:t>: display the partition table</a:t>
            </a:r>
          </a:p>
          <a:p>
            <a:r>
              <a:rPr lang="en-US" dirty="0"/>
              <a:t>Command:</a:t>
            </a:r>
          </a:p>
          <a:p>
            <a:pPr lvl="1"/>
            <a:r>
              <a:rPr lang="en-US" i="1" dirty="0" err="1">
                <a:solidFill>
                  <a:srgbClr val="7030A0"/>
                </a:solidFill>
              </a:rPr>
              <a:t>fdisk</a:t>
            </a:r>
            <a:r>
              <a:rPr lang="en-US" i="1" dirty="0">
                <a:solidFill>
                  <a:srgbClr val="7030A0"/>
                </a:solidFill>
              </a:rPr>
              <a:t> –l &lt;disk image&gt;</a:t>
            </a:r>
          </a:p>
        </p:txBody>
      </p:sp>
    </p:spTree>
    <p:extLst>
      <p:ext uri="{BB962C8B-B14F-4D97-AF65-F5344CB8AC3E}">
        <p14:creationId xmlns:p14="http://schemas.microsoft.com/office/powerpoint/2010/main" val="21102067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A22E2-A4A9-4976-89C4-B5C9FF2B0CFD}"/>
              </a:ext>
            </a:extLst>
          </p:cNvPr>
          <p:cNvSpPr>
            <a:spLocks noGrp="1"/>
          </p:cNvSpPr>
          <p:nvPr>
            <p:ph type="title"/>
          </p:nvPr>
        </p:nvSpPr>
        <p:spPr/>
        <p:txBody>
          <a:bodyPr/>
          <a:lstStyle/>
          <a:p>
            <a:r>
              <a:rPr lang="en-US" dirty="0"/>
              <a:t>How to get help for </a:t>
            </a:r>
            <a:r>
              <a:rPr lang="en-US" i="1" dirty="0" err="1">
                <a:solidFill>
                  <a:srgbClr val="7030A0"/>
                </a:solidFill>
              </a:rPr>
              <a:t>fdisk</a:t>
            </a:r>
            <a:r>
              <a:rPr lang="en-US" dirty="0"/>
              <a:t>.</a:t>
            </a:r>
          </a:p>
        </p:txBody>
      </p:sp>
      <p:pic>
        <p:nvPicPr>
          <p:cNvPr id="5" name="Content Placeholder 4">
            <a:extLst>
              <a:ext uri="{FF2B5EF4-FFF2-40B4-BE49-F238E27FC236}">
                <a16:creationId xmlns:a16="http://schemas.microsoft.com/office/drawing/2014/main" id="{6DF449D0-AD95-4A9C-8938-D195953E9CEB}"/>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573078"/>
            <a:ext cx="8305800" cy="4835471"/>
          </a:xfrm>
        </p:spPr>
      </p:pic>
    </p:spTree>
    <p:extLst>
      <p:ext uri="{BB962C8B-B14F-4D97-AF65-F5344CB8AC3E}">
        <p14:creationId xmlns:p14="http://schemas.microsoft.com/office/powerpoint/2010/main" val="21069202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AC7A7-5E76-47F7-A510-8341F24221C6}"/>
              </a:ext>
            </a:extLst>
          </p:cNvPr>
          <p:cNvSpPr>
            <a:spLocks noGrp="1"/>
          </p:cNvSpPr>
          <p:nvPr>
            <p:ph type="title"/>
          </p:nvPr>
        </p:nvSpPr>
        <p:spPr/>
        <p:txBody>
          <a:bodyPr/>
          <a:lstStyle/>
          <a:p>
            <a:r>
              <a:rPr lang="en-US" dirty="0"/>
              <a:t>What is a partition?</a:t>
            </a:r>
          </a:p>
        </p:txBody>
      </p:sp>
      <p:sp>
        <p:nvSpPr>
          <p:cNvPr id="3" name="Content Placeholder 2">
            <a:extLst>
              <a:ext uri="{FF2B5EF4-FFF2-40B4-BE49-F238E27FC236}">
                <a16:creationId xmlns:a16="http://schemas.microsoft.com/office/drawing/2014/main" id="{D81F9DDC-651A-4D39-B9EC-5106A2F4DC11}"/>
              </a:ext>
            </a:extLst>
          </p:cNvPr>
          <p:cNvSpPr>
            <a:spLocks noGrp="1"/>
          </p:cNvSpPr>
          <p:nvPr>
            <p:ph idx="1"/>
          </p:nvPr>
        </p:nvSpPr>
        <p:spPr/>
        <p:txBody>
          <a:bodyPr/>
          <a:lstStyle/>
          <a:p>
            <a:r>
              <a:rPr lang="en-US" dirty="0"/>
              <a:t>Before an operating system is installed on a hard drive, the hard drive only has unallocated space. </a:t>
            </a:r>
          </a:p>
          <a:p>
            <a:pPr lvl="1"/>
            <a:r>
              <a:rPr lang="en-US" dirty="0"/>
              <a:t>Space must be allocated on the hard drive to install the operating system. This allocated space is in the form of partitions.</a:t>
            </a:r>
          </a:p>
          <a:p>
            <a:pPr lvl="1"/>
            <a:r>
              <a:rPr lang="en-US" dirty="0"/>
              <a:t>Partitions are volumes of allocated space. The operating system sees partitions as valid places to store files. </a:t>
            </a:r>
          </a:p>
          <a:p>
            <a:r>
              <a:rPr lang="en-US" dirty="0"/>
              <a:t>The data for these partitions are stored in the partition table. </a:t>
            </a:r>
          </a:p>
          <a:p>
            <a:r>
              <a:rPr lang="en-US" dirty="0"/>
              <a:t>Each partition is formatted with a </a:t>
            </a:r>
            <a:r>
              <a:rPr lang="en-US" dirty="0">
                <a:hlinkClick r:id="rId2" action="ppaction://hlinksldjump"/>
              </a:rPr>
              <a:t>file system</a:t>
            </a:r>
            <a:r>
              <a:rPr lang="en-US" dirty="0"/>
              <a:t>. </a:t>
            </a:r>
          </a:p>
        </p:txBody>
      </p:sp>
    </p:spTree>
    <p:extLst>
      <p:ext uri="{BB962C8B-B14F-4D97-AF65-F5344CB8AC3E}">
        <p14:creationId xmlns:p14="http://schemas.microsoft.com/office/powerpoint/2010/main" val="40670370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50599-0E73-4E01-BBC6-175CC0FA5977}"/>
              </a:ext>
            </a:extLst>
          </p:cNvPr>
          <p:cNvSpPr>
            <a:spLocks noGrp="1"/>
          </p:cNvSpPr>
          <p:nvPr>
            <p:ph type="title"/>
          </p:nvPr>
        </p:nvSpPr>
        <p:spPr/>
        <p:txBody>
          <a:bodyPr/>
          <a:lstStyle/>
          <a:p>
            <a:r>
              <a:rPr lang="en-US" dirty="0"/>
              <a:t>Use </a:t>
            </a:r>
            <a:r>
              <a:rPr lang="en-US" i="1" dirty="0" err="1">
                <a:solidFill>
                  <a:srgbClr val="7030A0"/>
                </a:solidFill>
              </a:rPr>
              <a:t>fdisk</a:t>
            </a:r>
            <a:r>
              <a:rPr lang="en-US" dirty="0"/>
              <a:t> to get the disk image’s partition table. </a:t>
            </a:r>
          </a:p>
        </p:txBody>
      </p:sp>
      <p:pic>
        <p:nvPicPr>
          <p:cNvPr id="5" name="Content Placeholder 4">
            <a:extLst>
              <a:ext uri="{FF2B5EF4-FFF2-40B4-BE49-F238E27FC236}">
                <a16:creationId xmlns:a16="http://schemas.microsoft.com/office/drawing/2014/main" id="{FE6BB119-70D8-46BA-83E0-8F75DB12BC73}"/>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3665455"/>
            <a:ext cx="6619874" cy="2265392"/>
          </a:xfrm>
        </p:spPr>
      </p:pic>
      <p:pic>
        <p:nvPicPr>
          <p:cNvPr id="4" name="Picture 3">
            <a:extLst>
              <a:ext uri="{FF2B5EF4-FFF2-40B4-BE49-F238E27FC236}">
                <a16:creationId xmlns:a16="http://schemas.microsoft.com/office/drawing/2014/main" id="{B4E393F8-8CA0-4DD9-8A96-E2C81325B712}"/>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838199" y="1957333"/>
            <a:ext cx="6619875" cy="1325563"/>
          </a:xfrm>
          <a:prstGeom prst="rect">
            <a:avLst/>
          </a:prstGeom>
        </p:spPr>
      </p:pic>
      <p:sp>
        <p:nvSpPr>
          <p:cNvPr id="6" name="TextBox 5">
            <a:extLst>
              <a:ext uri="{FF2B5EF4-FFF2-40B4-BE49-F238E27FC236}">
                <a16:creationId xmlns:a16="http://schemas.microsoft.com/office/drawing/2014/main" id="{4E91EBAD-19A0-4AEF-BACA-D1303120B7B6}"/>
              </a:ext>
            </a:extLst>
          </p:cNvPr>
          <p:cNvSpPr txBox="1"/>
          <p:nvPr/>
        </p:nvSpPr>
        <p:spPr>
          <a:xfrm>
            <a:off x="8020050" y="4059487"/>
            <a:ext cx="3333750" cy="1477328"/>
          </a:xfrm>
          <a:prstGeom prst="rect">
            <a:avLst/>
          </a:prstGeom>
          <a:solidFill>
            <a:schemeClr val="accent4">
              <a:lumMod val="40000"/>
              <a:lumOff val="60000"/>
            </a:schemeClr>
          </a:solidFill>
        </p:spPr>
        <p:txBody>
          <a:bodyPr wrap="square" rtlCol="0">
            <a:spAutoFit/>
          </a:bodyPr>
          <a:lstStyle/>
          <a:p>
            <a:r>
              <a:rPr lang="en-US" dirty="0"/>
              <a:t>Volume offset #s (in sectors):</a:t>
            </a:r>
          </a:p>
          <a:p>
            <a:endParaRPr lang="en-US" dirty="0"/>
          </a:p>
          <a:p>
            <a:r>
              <a:rPr lang="en-US" dirty="0"/>
              <a:t>Partition 1 – 2048</a:t>
            </a:r>
          </a:p>
          <a:p>
            <a:r>
              <a:rPr lang="en-US" dirty="0"/>
              <a:t>Partition 2 – 104448</a:t>
            </a:r>
          </a:p>
          <a:p>
            <a:r>
              <a:rPr lang="en-US" dirty="0"/>
              <a:t>Partition 3 - 61890560</a:t>
            </a:r>
          </a:p>
        </p:txBody>
      </p:sp>
    </p:spTree>
    <p:extLst>
      <p:ext uri="{BB962C8B-B14F-4D97-AF65-F5344CB8AC3E}">
        <p14:creationId xmlns:p14="http://schemas.microsoft.com/office/powerpoint/2010/main" val="1542238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BBA9A-2D63-461F-9D03-58EFAA4B45C3}"/>
              </a:ext>
            </a:extLst>
          </p:cNvPr>
          <p:cNvSpPr>
            <a:spLocks noGrp="1"/>
          </p:cNvSpPr>
          <p:nvPr>
            <p:ph type="title"/>
          </p:nvPr>
        </p:nvSpPr>
        <p:spPr/>
        <p:txBody>
          <a:bodyPr/>
          <a:lstStyle/>
          <a:p>
            <a:r>
              <a:rPr lang="en-US" dirty="0"/>
              <a:t>How to use </a:t>
            </a:r>
            <a:r>
              <a:rPr lang="en-US" i="1" dirty="0" err="1">
                <a:solidFill>
                  <a:srgbClr val="7030A0"/>
                </a:solidFill>
              </a:rPr>
              <a:t>fsstat</a:t>
            </a:r>
            <a:r>
              <a:rPr lang="en-US" dirty="0"/>
              <a:t>.</a:t>
            </a:r>
          </a:p>
        </p:txBody>
      </p:sp>
      <p:sp>
        <p:nvSpPr>
          <p:cNvPr id="3" name="Content Placeholder 2">
            <a:extLst>
              <a:ext uri="{FF2B5EF4-FFF2-40B4-BE49-F238E27FC236}">
                <a16:creationId xmlns:a16="http://schemas.microsoft.com/office/drawing/2014/main" id="{C2C4B183-6B2B-49EC-90BA-AC20A10C746C}"/>
              </a:ext>
            </a:extLst>
          </p:cNvPr>
          <p:cNvSpPr>
            <a:spLocks noGrp="1"/>
          </p:cNvSpPr>
          <p:nvPr>
            <p:ph idx="1"/>
          </p:nvPr>
        </p:nvSpPr>
        <p:spPr/>
        <p:txBody>
          <a:bodyPr>
            <a:normAutofit fontScale="92500" lnSpcReduction="10000"/>
          </a:bodyPr>
          <a:lstStyle/>
          <a:p>
            <a:r>
              <a:rPr lang="en-US" i="1" dirty="0" err="1">
                <a:solidFill>
                  <a:srgbClr val="7030A0"/>
                </a:solidFill>
              </a:rPr>
              <a:t>fsstat</a:t>
            </a:r>
            <a:r>
              <a:rPr lang="en-US" dirty="0"/>
              <a:t> will give you the file system information of a partition.</a:t>
            </a:r>
          </a:p>
          <a:p>
            <a:r>
              <a:rPr lang="en-US" dirty="0"/>
              <a:t>The tool </a:t>
            </a:r>
            <a:r>
              <a:rPr lang="en-US" dirty="0">
                <a:solidFill>
                  <a:srgbClr val="FF0000"/>
                </a:solidFill>
              </a:rPr>
              <a:t>requires</a:t>
            </a:r>
            <a:r>
              <a:rPr lang="en-US" dirty="0"/>
              <a:t> that you include the offset of the partition you want the tool to be used on. This tells the tool where to look for information.</a:t>
            </a:r>
          </a:p>
          <a:p>
            <a:pPr lvl="1"/>
            <a:r>
              <a:rPr lang="en-US" dirty="0"/>
              <a:t>You will see the offset number (in sectors) in the ‘start’ column from the </a:t>
            </a:r>
            <a:r>
              <a:rPr lang="en-US" i="1" dirty="0" err="1">
                <a:solidFill>
                  <a:srgbClr val="7030A0"/>
                </a:solidFill>
              </a:rPr>
              <a:t>fdisk</a:t>
            </a:r>
            <a:r>
              <a:rPr lang="en-US" dirty="0"/>
              <a:t> output. </a:t>
            </a:r>
          </a:p>
          <a:p>
            <a:pPr lvl="2"/>
            <a:r>
              <a:rPr lang="en-US" dirty="0"/>
              <a:t>1</a:t>
            </a:r>
            <a:r>
              <a:rPr lang="en-US" baseline="30000" dirty="0"/>
              <a:t>st</a:t>
            </a:r>
            <a:r>
              <a:rPr lang="en-US" dirty="0"/>
              <a:t> partition: 2048</a:t>
            </a:r>
          </a:p>
          <a:p>
            <a:pPr lvl="2"/>
            <a:r>
              <a:rPr lang="en-US" dirty="0"/>
              <a:t>2</a:t>
            </a:r>
            <a:r>
              <a:rPr lang="en-US" baseline="30000" dirty="0"/>
              <a:t>nd</a:t>
            </a:r>
            <a:r>
              <a:rPr lang="en-US" dirty="0"/>
              <a:t> partition: 104448</a:t>
            </a:r>
          </a:p>
          <a:p>
            <a:pPr lvl="2"/>
            <a:r>
              <a:rPr lang="en-US" dirty="0"/>
              <a:t>3</a:t>
            </a:r>
            <a:r>
              <a:rPr lang="en-US" baseline="30000" dirty="0"/>
              <a:t>rd</a:t>
            </a:r>
            <a:r>
              <a:rPr lang="en-US" dirty="0"/>
              <a:t> partition: 61890560</a:t>
            </a:r>
          </a:p>
          <a:p>
            <a:pPr lvl="1"/>
            <a:r>
              <a:rPr lang="en-US" dirty="0"/>
              <a:t>If you do not include an offset number, the tool will not know which partition to look in, and it will not work. </a:t>
            </a:r>
          </a:p>
          <a:p>
            <a:r>
              <a:rPr lang="en-US" dirty="0"/>
              <a:t>Command – </a:t>
            </a:r>
          </a:p>
          <a:p>
            <a:pPr lvl="1"/>
            <a:r>
              <a:rPr lang="en-US" i="1" dirty="0" err="1">
                <a:solidFill>
                  <a:srgbClr val="7030A0"/>
                </a:solidFill>
              </a:rPr>
              <a:t>fsstat</a:t>
            </a:r>
            <a:r>
              <a:rPr lang="en-US" i="1" dirty="0">
                <a:solidFill>
                  <a:srgbClr val="7030A0"/>
                </a:solidFill>
              </a:rPr>
              <a:t> –o &lt;offset number&gt; &lt;disk image&gt;</a:t>
            </a:r>
          </a:p>
        </p:txBody>
      </p:sp>
    </p:spTree>
    <p:extLst>
      <p:ext uri="{BB962C8B-B14F-4D97-AF65-F5344CB8AC3E}">
        <p14:creationId xmlns:p14="http://schemas.microsoft.com/office/powerpoint/2010/main" val="10687111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72960-7CDA-42F3-BEF2-74B5237E53D4}"/>
              </a:ext>
            </a:extLst>
          </p:cNvPr>
          <p:cNvSpPr>
            <a:spLocks noGrp="1"/>
          </p:cNvSpPr>
          <p:nvPr>
            <p:ph type="title"/>
          </p:nvPr>
        </p:nvSpPr>
        <p:spPr/>
        <p:txBody>
          <a:bodyPr/>
          <a:lstStyle/>
          <a:p>
            <a:r>
              <a:rPr lang="en-US" dirty="0"/>
              <a:t>What is a file system?</a:t>
            </a:r>
          </a:p>
        </p:txBody>
      </p:sp>
      <p:sp>
        <p:nvSpPr>
          <p:cNvPr id="3" name="Content Placeholder 2">
            <a:extLst>
              <a:ext uri="{FF2B5EF4-FFF2-40B4-BE49-F238E27FC236}">
                <a16:creationId xmlns:a16="http://schemas.microsoft.com/office/drawing/2014/main" id="{C07DC536-BA92-4282-BB09-FA69D7BF6EB9}"/>
              </a:ext>
            </a:extLst>
          </p:cNvPr>
          <p:cNvSpPr>
            <a:spLocks noGrp="1"/>
          </p:cNvSpPr>
          <p:nvPr>
            <p:ph idx="1"/>
          </p:nvPr>
        </p:nvSpPr>
        <p:spPr/>
        <p:txBody>
          <a:bodyPr/>
          <a:lstStyle/>
          <a:p>
            <a:r>
              <a:rPr lang="en-US" dirty="0"/>
              <a:t>A file system governs how files are named, stored and accessed in a partition. </a:t>
            </a:r>
          </a:p>
          <a:p>
            <a:r>
              <a:rPr lang="en-US" dirty="0"/>
              <a:t>The output of </a:t>
            </a:r>
            <a:r>
              <a:rPr lang="en-US" i="1" dirty="0" err="1">
                <a:solidFill>
                  <a:srgbClr val="7030A0"/>
                </a:solidFill>
              </a:rPr>
              <a:t>fdisk</a:t>
            </a:r>
            <a:r>
              <a:rPr lang="en-US" dirty="0"/>
              <a:t> shows partitions that have the NTFS file system. </a:t>
            </a:r>
          </a:p>
          <a:p>
            <a:r>
              <a:rPr lang="en-US" dirty="0"/>
              <a:t>The NTFS file system maintains important files that can provide evidence:</a:t>
            </a:r>
          </a:p>
          <a:p>
            <a:pPr lvl="1"/>
            <a:r>
              <a:rPr lang="en-US" dirty="0"/>
              <a:t>Master File Table (MFT) – stores records of each file such as file name, size, type (a file or folder), etc.</a:t>
            </a:r>
          </a:p>
          <a:p>
            <a:pPr lvl="1"/>
            <a:r>
              <a:rPr lang="en-US" dirty="0"/>
              <a:t>Update Sequence Number (USN) Journal – stores records of file changes such as file creation, file renaming, file deletion, etc.</a:t>
            </a:r>
          </a:p>
          <a:p>
            <a:pPr lvl="1"/>
            <a:r>
              <a:rPr lang="en-US" dirty="0"/>
              <a:t>And other artifacts! </a:t>
            </a:r>
          </a:p>
        </p:txBody>
      </p:sp>
    </p:spTree>
    <p:extLst>
      <p:ext uri="{BB962C8B-B14F-4D97-AF65-F5344CB8AC3E}">
        <p14:creationId xmlns:p14="http://schemas.microsoft.com/office/powerpoint/2010/main" val="32906475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22B07-C7E1-4771-B033-E7E2C832C0FC}"/>
              </a:ext>
            </a:extLst>
          </p:cNvPr>
          <p:cNvSpPr>
            <a:spLocks noGrp="1"/>
          </p:cNvSpPr>
          <p:nvPr>
            <p:ph type="title"/>
          </p:nvPr>
        </p:nvSpPr>
        <p:spPr/>
        <p:txBody>
          <a:bodyPr/>
          <a:lstStyle/>
          <a:p>
            <a:r>
              <a:rPr lang="en-US" dirty="0"/>
              <a:t>How to get help for </a:t>
            </a:r>
            <a:r>
              <a:rPr lang="en-US" i="1" dirty="0" err="1">
                <a:solidFill>
                  <a:srgbClr val="7030A0"/>
                </a:solidFill>
              </a:rPr>
              <a:t>fsstat</a:t>
            </a:r>
            <a:r>
              <a:rPr lang="en-US" dirty="0"/>
              <a:t>.</a:t>
            </a:r>
          </a:p>
        </p:txBody>
      </p:sp>
      <p:pic>
        <p:nvPicPr>
          <p:cNvPr id="5" name="Content Placeholder 4">
            <a:extLst>
              <a:ext uri="{FF2B5EF4-FFF2-40B4-BE49-F238E27FC236}">
                <a16:creationId xmlns:a16="http://schemas.microsoft.com/office/drawing/2014/main" id="{E9A9804E-62E2-4E35-B5CC-EAB5F99551F5}"/>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790700"/>
            <a:ext cx="7610475" cy="3543300"/>
          </a:xfrm>
        </p:spPr>
      </p:pic>
    </p:spTree>
    <p:extLst>
      <p:ext uri="{BB962C8B-B14F-4D97-AF65-F5344CB8AC3E}">
        <p14:creationId xmlns:p14="http://schemas.microsoft.com/office/powerpoint/2010/main" val="23691857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1CCC2-F2C5-46E3-B2D3-146E74DA24AD}"/>
              </a:ext>
            </a:extLst>
          </p:cNvPr>
          <p:cNvSpPr>
            <a:spLocks noGrp="1"/>
          </p:cNvSpPr>
          <p:nvPr>
            <p:ph type="title"/>
          </p:nvPr>
        </p:nvSpPr>
        <p:spPr/>
        <p:txBody>
          <a:bodyPr/>
          <a:lstStyle/>
          <a:p>
            <a:r>
              <a:rPr lang="en-US" dirty="0"/>
              <a:t>Use </a:t>
            </a:r>
            <a:r>
              <a:rPr lang="en-US" i="1" dirty="0" err="1">
                <a:solidFill>
                  <a:srgbClr val="7030A0"/>
                </a:solidFill>
              </a:rPr>
              <a:t>fsstat</a:t>
            </a:r>
            <a:r>
              <a:rPr lang="en-US" dirty="0"/>
              <a:t> to get file system details.</a:t>
            </a:r>
          </a:p>
        </p:txBody>
      </p:sp>
      <p:pic>
        <p:nvPicPr>
          <p:cNvPr id="5" name="Content Placeholder 4">
            <a:extLst>
              <a:ext uri="{FF2B5EF4-FFF2-40B4-BE49-F238E27FC236}">
                <a16:creationId xmlns:a16="http://schemas.microsoft.com/office/drawing/2014/main" id="{DD8A0FDC-2FA5-4C59-8FA0-515078887211}"/>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199" y="3187723"/>
            <a:ext cx="4772026" cy="1325563"/>
          </a:xfrm>
        </p:spPr>
      </p:pic>
      <p:pic>
        <p:nvPicPr>
          <p:cNvPr id="4" name="Picture 3">
            <a:extLst>
              <a:ext uri="{FF2B5EF4-FFF2-40B4-BE49-F238E27FC236}">
                <a16:creationId xmlns:a16="http://schemas.microsoft.com/office/drawing/2014/main" id="{D252829F-E751-41C4-8028-22B0929310C7}"/>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838199" y="4752957"/>
            <a:ext cx="4772026" cy="1485917"/>
          </a:xfrm>
          <a:prstGeom prst="rect">
            <a:avLst/>
          </a:prstGeom>
        </p:spPr>
      </p:pic>
      <p:pic>
        <p:nvPicPr>
          <p:cNvPr id="7" name="Picture 6">
            <a:extLst>
              <a:ext uri="{FF2B5EF4-FFF2-40B4-BE49-F238E27FC236}">
                <a16:creationId xmlns:a16="http://schemas.microsoft.com/office/drawing/2014/main" id="{1D1C7BAA-CAFF-4B7B-ACFD-669FA2896F5F}"/>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25000"/>
                    </a14:imgEffect>
                  </a14:imgLayer>
                </a14:imgProps>
              </a:ext>
            </a:extLst>
          </a:blip>
          <a:stretch>
            <a:fillRect/>
          </a:stretch>
        </p:blipFill>
        <p:spPr>
          <a:xfrm>
            <a:off x="838199" y="1690688"/>
            <a:ext cx="4772026" cy="1257365"/>
          </a:xfrm>
          <a:prstGeom prst="rect">
            <a:avLst/>
          </a:prstGeom>
        </p:spPr>
      </p:pic>
      <p:sp>
        <p:nvSpPr>
          <p:cNvPr id="3" name="TextBox 2">
            <a:extLst>
              <a:ext uri="{FF2B5EF4-FFF2-40B4-BE49-F238E27FC236}">
                <a16:creationId xmlns:a16="http://schemas.microsoft.com/office/drawing/2014/main" id="{3B495EA3-E17F-462E-BC53-717F0AD6760E}"/>
              </a:ext>
            </a:extLst>
          </p:cNvPr>
          <p:cNvSpPr txBox="1"/>
          <p:nvPr/>
        </p:nvSpPr>
        <p:spPr>
          <a:xfrm>
            <a:off x="6877049" y="2029372"/>
            <a:ext cx="4029075" cy="923330"/>
          </a:xfrm>
          <a:prstGeom prst="rect">
            <a:avLst/>
          </a:prstGeom>
          <a:solidFill>
            <a:schemeClr val="accent4">
              <a:lumMod val="40000"/>
              <a:lumOff val="60000"/>
            </a:schemeClr>
          </a:solidFill>
        </p:spPr>
        <p:txBody>
          <a:bodyPr wrap="square" rtlCol="0">
            <a:spAutoFit/>
          </a:bodyPr>
          <a:lstStyle/>
          <a:p>
            <a:r>
              <a:rPr lang="en-US" u="sng" dirty="0"/>
              <a:t>Partition 1 </a:t>
            </a:r>
          </a:p>
          <a:p>
            <a:r>
              <a:rPr lang="en-US" dirty="0"/>
              <a:t>File System: NTFS</a:t>
            </a:r>
          </a:p>
          <a:p>
            <a:r>
              <a:rPr lang="en-US" dirty="0"/>
              <a:t>Serial Number: 18EC42BBEC4292C4</a:t>
            </a:r>
          </a:p>
        </p:txBody>
      </p:sp>
      <p:sp>
        <p:nvSpPr>
          <p:cNvPr id="6" name="TextBox 5">
            <a:extLst>
              <a:ext uri="{FF2B5EF4-FFF2-40B4-BE49-F238E27FC236}">
                <a16:creationId xmlns:a16="http://schemas.microsoft.com/office/drawing/2014/main" id="{75EFDFDB-0ABD-44E3-907A-4C2BDACF5664}"/>
              </a:ext>
            </a:extLst>
          </p:cNvPr>
          <p:cNvSpPr txBox="1"/>
          <p:nvPr/>
        </p:nvSpPr>
        <p:spPr>
          <a:xfrm>
            <a:off x="6877049" y="3589956"/>
            <a:ext cx="3905250" cy="923330"/>
          </a:xfrm>
          <a:prstGeom prst="rect">
            <a:avLst/>
          </a:prstGeom>
          <a:solidFill>
            <a:schemeClr val="accent4">
              <a:lumMod val="40000"/>
              <a:lumOff val="60000"/>
            </a:schemeClr>
          </a:solidFill>
        </p:spPr>
        <p:txBody>
          <a:bodyPr wrap="square" rtlCol="0">
            <a:spAutoFit/>
          </a:bodyPr>
          <a:lstStyle/>
          <a:p>
            <a:r>
              <a:rPr lang="en-US" u="sng" dirty="0"/>
              <a:t>Partition 2 </a:t>
            </a:r>
          </a:p>
          <a:p>
            <a:r>
              <a:rPr lang="en-US" dirty="0"/>
              <a:t>File System: NTFS</a:t>
            </a:r>
            <a:br>
              <a:rPr lang="en-US" dirty="0"/>
            </a:br>
            <a:r>
              <a:rPr lang="en-US" dirty="0"/>
              <a:t>Serial Number: E8DE4350DE4315EA</a:t>
            </a:r>
          </a:p>
        </p:txBody>
      </p:sp>
      <p:sp>
        <p:nvSpPr>
          <p:cNvPr id="8" name="TextBox 7">
            <a:extLst>
              <a:ext uri="{FF2B5EF4-FFF2-40B4-BE49-F238E27FC236}">
                <a16:creationId xmlns:a16="http://schemas.microsoft.com/office/drawing/2014/main" id="{3669B308-D085-4507-8839-86CBD89649BB}"/>
              </a:ext>
            </a:extLst>
          </p:cNvPr>
          <p:cNvSpPr txBox="1"/>
          <p:nvPr/>
        </p:nvSpPr>
        <p:spPr>
          <a:xfrm>
            <a:off x="6877049" y="5315544"/>
            <a:ext cx="3600450" cy="923330"/>
          </a:xfrm>
          <a:prstGeom prst="rect">
            <a:avLst/>
          </a:prstGeom>
          <a:solidFill>
            <a:schemeClr val="accent4">
              <a:lumMod val="40000"/>
              <a:lumOff val="60000"/>
            </a:schemeClr>
          </a:solidFill>
        </p:spPr>
        <p:txBody>
          <a:bodyPr wrap="square" rtlCol="0">
            <a:spAutoFit/>
          </a:bodyPr>
          <a:lstStyle/>
          <a:p>
            <a:r>
              <a:rPr lang="en-US" u="sng" dirty="0"/>
              <a:t>Partition 3 </a:t>
            </a:r>
          </a:p>
          <a:p>
            <a:r>
              <a:rPr lang="en-US" dirty="0"/>
              <a:t>File System: NTFS</a:t>
            </a:r>
          </a:p>
          <a:p>
            <a:r>
              <a:rPr lang="en-US" dirty="0"/>
              <a:t>Serial Number: 9E46F86046F83A9B</a:t>
            </a:r>
          </a:p>
        </p:txBody>
      </p:sp>
    </p:spTree>
    <p:extLst>
      <p:ext uri="{BB962C8B-B14F-4D97-AF65-F5344CB8AC3E}">
        <p14:creationId xmlns:p14="http://schemas.microsoft.com/office/powerpoint/2010/main" val="3670916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DA500-2A25-4816-AED0-F7248ABCEEE1}"/>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35DB32B6-7614-4F40-8A52-7212A2D30296}"/>
              </a:ext>
            </a:extLst>
          </p:cNvPr>
          <p:cNvSpPr>
            <a:spLocks noGrp="1"/>
          </p:cNvSpPr>
          <p:nvPr>
            <p:ph idx="1"/>
          </p:nvPr>
        </p:nvSpPr>
        <p:spPr/>
        <p:txBody>
          <a:bodyPr/>
          <a:lstStyle/>
          <a:p>
            <a:r>
              <a:rPr lang="en-US" dirty="0">
                <a:hlinkClick r:id="rId2" action="ppaction://hlinksldjump"/>
              </a:rPr>
              <a:t>Verify the integrity of the disk image.</a:t>
            </a:r>
            <a:endParaRPr lang="en-US" dirty="0"/>
          </a:p>
          <a:p>
            <a:r>
              <a:rPr lang="en-US" dirty="0">
                <a:hlinkClick r:id="rId3" action="ppaction://hlinksldjump"/>
              </a:rPr>
              <a:t>Determine the layout of the system’s files</a:t>
            </a:r>
            <a:endParaRPr lang="en-US" dirty="0"/>
          </a:p>
          <a:p>
            <a:pPr lvl="1"/>
            <a:r>
              <a:rPr lang="en-US" dirty="0">
                <a:hlinkClick r:id="rId4" action="ppaction://hlinksldjump"/>
              </a:rPr>
              <a:t>How are the partitions set up?</a:t>
            </a:r>
            <a:endParaRPr lang="en-US" dirty="0"/>
          </a:p>
          <a:p>
            <a:pPr lvl="2"/>
            <a:r>
              <a:rPr lang="en-US" dirty="0"/>
              <a:t>Where are the boot files?</a:t>
            </a:r>
          </a:p>
          <a:p>
            <a:pPr lvl="2"/>
            <a:r>
              <a:rPr lang="en-US" dirty="0"/>
              <a:t>Which volume has Kamryn’s files?</a:t>
            </a:r>
          </a:p>
          <a:p>
            <a:pPr lvl="1"/>
            <a:r>
              <a:rPr lang="en-US" dirty="0">
                <a:hlinkClick r:id="rId5" action="ppaction://hlinksldjump"/>
              </a:rPr>
              <a:t>What file system does the system use?</a:t>
            </a:r>
            <a:endParaRPr lang="en-US" dirty="0"/>
          </a:p>
        </p:txBody>
      </p:sp>
    </p:spTree>
    <p:extLst>
      <p:ext uri="{BB962C8B-B14F-4D97-AF65-F5344CB8AC3E}">
        <p14:creationId xmlns:p14="http://schemas.microsoft.com/office/powerpoint/2010/main" val="4154092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FD89A-578A-45EC-A840-81B2EB329924}"/>
              </a:ext>
            </a:extLst>
          </p:cNvPr>
          <p:cNvSpPr>
            <a:spLocks noGrp="1"/>
          </p:cNvSpPr>
          <p:nvPr>
            <p:ph type="title"/>
          </p:nvPr>
        </p:nvSpPr>
        <p:spPr/>
        <p:txBody>
          <a:bodyPr/>
          <a:lstStyle/>
          <a:p>
            <a:r>
              <a:rPr lang="en-US" dirty="0"/>
              <a:t>Explanation</a:t>
            </a:r>
          </a:p>
        </p:txBody>
      </p:sp>
      <p:sp>
        <p:nvSpPr>
          <p:cNvPr id="3" name="Content Placeholder 2">
            <a:extLst>
              <a:ext uri="{FF2B5EF4-FFF2-40B4-BE49-F238E27FC236}">
                <a16:creationId xmlns:a16="http://schemas.microsoft.com/office/drawing/2014/main" id="{53C99CED-06F0-4C48-AE7C-B75CA973DC18}"/>
              </a:ext>
            </a:extLst>
          </p:cNvPr>
          <p:cNvSpPr>
            <a:spLocks noGrp="1"/>
          </p:cNvSpPr>
          <p:nvPr>
            <p:ph idx="1"/>
          </p:nvPr>
        </p:nvSpPr>
        <p:spPr>
          <a:xfrm>
            <a:off x="495296" y="1782077"/>
            <a:ext cx="10515600" cy="493290"/>
          </a:xfrm>
        </p:spPr>
        <p:txBody>
          <a:bodyPr>
            <a:normAutofit/>
          </a:bodyPr>
          <a:lstStyle/>
          <a:p>
            <a:r>
              <a:rPr lang="en-US" dirty="0"/>
              <a:t>Using </a:t>
            </a:r>
            <a:r>
              <a:rPr lang="en-US" i="1" dirty="0" err="1">
                <a:solidFill>
                  <a:srgbClr val="7030A0"/>
                </a:solidFill>
              </a:rPr>
              <a:t>fdisk</a:t>
            </a:r>
            <a:r>
              <a:rPr lang="en-US" dirty="0"/>
              <a:t> and </a:t>
            </a:r>
            <a:r>
              <a:rPr lang="en-US" i="1" dirty="0" err="1">
                <a:solidFill>
                  <a:srgbClr val="7030A0"/>
                </a:solidFill>
              </a:rPr>
              <a:t>fsstat</a:t>
            </a:r>
            <a:r>
              <a:rPr lang="en-US" dirty="0"/>
              <a:t>, we obtained this information:</a:t>
            </a:r>
          </a:p>
          <a:p>
            <a:endParaRPr lang="en-US" dirty="0"/>
          </a:p>
        </p:txBody>
      </p:sp>
      <p:graphicFrame>
        <p:nvGraphicFramePr>
          <p:cNvPr id="4" name="Table 4">
            <a:extLst>
              <a:ext uri="{FF2B5EF4-FFF2-40B4-BE49-F238E27FC236}">
                <a16:creationId xmlns:a16="http://schemas.microsoft.com/office/drawing/2014/main" id="{B46E87C8-7B61-4006-9F36-1471EBB9D2F2}"/>
              </a:ext>
            </a:extLst>
          </p:cNvPr>
          <p:cNvGraphicFramePr>
            <a:graphicFrameLocks noGrp="1"/>
          </p:cNvGraphicFramePr>
          <p:nvPr/>
        </p:nvGraphicFramePr>
        <p:xfrm>
          <a:off x="495296" y="2382361"/>
          <a:ext cx="11049002" cy="3237866"/>
        </p:xfrm>
        <a:graphic>
          <a:graphicData uri="http://schemas.openxmlformats.org/drawingml/2006/table">
            <a:tbl>
              <a:tblPr bandRow="1">
                <a:tableStyleId>{5C22544A-7EE6-4342-B048-85BDC9FD1C3A}</a:tableStyleId>
              </a:tblPr>
              <a:tblGrid>
                <a:gridCol w="1381125">
                  <a:extLst>
                    <a:ext uri="{9D8B030D-6E8A-4147-A177-3AD203B41FA5}">
                      <a16:colId xmlns:a16="http://schemas.microsoft.com/office/drawing/2014/main" val="1909594091"/>
                    </a:ext>
                  </a:extLst>
                </a:gridCol>
                <a:gridCol w="1381126">
                  <a:extLst>
                    <a:ext uri="{9D8B030D-6E8A-4147-A177-3AD203B41FA5}">
                      <a16:colId xmlns:a16="http://schemas.microsoft.com/office/drawing/2014/main" val="664915457"/>
                    </a:ext>
                  </a:extLst>
                </a:gridCol>
                <a:gridCol w="1381125">
                  <a:extLst>
                    <a:ext uri="{9D8B030D-6E8A-4147-A177-3AD203B41FA5}">
                      <a16:colId xmlns:a16="http://schemas.microsoft.com/office/drawing/2014/main" val="1435963196"/>
                    </a:ext>
                  </a:extLst>
                </a:gridCol>
                <a:gridCol w="1381125">
                  <a:extLst>
                    <a:ext uri="{9D8B030D-6E8A-4147-A177-3AD203B41FA5}">
                      <a16:colId xmlns:a16="http://schemas.microsoft.com/office/drawing/2014/main" val="1436576451"/>
                    </a:ext>
                  </a:extLst>
                </a:gridCol>
                <a:gridCol w="1381125">
                  <a:extLst>
                    <a:ext uri="{9D8B030D-6E8A-4147-A177-3AD203B41FA5}">
                      <a16:colId xmlns:a16="http://schemas.microsoft.com/office/drawing/2014/main" val="3565778242"/>
                    </a:ext>
                  </a:extLst>
                </a:gridCol>
                <a:gridCol w="1381126">
                  <a:extLst>
                    <a:ext uri="{9D8B030D-6E8A-4147-A177-3AD203B41FA5}">
                      <a16:colId xmlns:a16="http://schemas.microsoft.com/office/drawing/2014/main" val="3301568378"/>
                    </a:ext>
                  </a:extLst>
                </a:gridCol>
                <a:gridCol w="1381125">
                  <a:extLst>
                    <a:ext uri="{9D8B030D-6E8A-4147-A177-3AD203B41FA5}">
                      <a16:colId xmlns:a16="http://schemas.microsoft.com/office/drawing/2014/main" val="1542658139"/>
                    </a:ext>
                  </a:extLst>
                </a:gridCol>
                <a:gridCol w="1381125">
                  <a:extLst>
                    <a:ext uri="{9D8B030D-6E8A-4147-A177-3AD203B41FA5}">
                      <a16:colId xmlns:a16="http://schemas.microsoft.com/office/drawing/2014/main" val="103770780"/>
                    </a:ext>
                  </a:extLst>
                </a:gridCol>
              </a:tblGrid>
              <a:tr h="384493">
                <a:tc gridSpan="3">
                  <a:txBody>
                    <a:bodyPr/>
                    <a:lstStyle/>
                    <a:p>
                      <a:pPr algn="ctr"/>
                      <a:r>
                        <a:rPr lang="en-US" b="1" dirty="0"/>
                        <a:t>Partition Table</a:t>
                      </a:r>
                    </a:p>
                  </a:txBody>
                  <a:tcPr/>
                </a:tc>
                <a:tc hMerge="1">
                  <a:txBody>
                    <a:bodyPr/>
                    <a:lstStyle/>
                    <a:p>
                      <a:endParaRPr lang="en-US" dirty="0"/>
                    </a:p>
                  </a:txBody>
                  <a:tcPr/>
                </a:tc>
                <a:tc hMerge="1">
                  <a:txBody>
                    <a:bodyPr/>
                    <a:lstStyle/>
                    <a:p>
                      <a:endParaRPr lang="en-US" dirty="0"/>
                    </a:p>
                  </a:txBody>
                  <a:tcPr/>
                </a:tc>
                <a:tc gridSpan="5">
                  <a:txBody>
                    <a:bodyPr/>
                    <a:lstStyle/>
                    <a:p>
                      <a:pPr algn="ctr"/>
                      <a:r>
                        <a:rPr lang="en-US" dirty="0"/>
                        <a:t>MS-DOS</a:t>
                      </a:r>
                    </a:p>
                  </a:txBody>
                  <a:tcPr/>
                </a:tc>
                <a:tc hMerge="1">
                  <a:txBody>
                    <a:bodyPr/>
                    <a:lstStyle/>
                    <a:p>
                      <a:r>
                        <a:rPr lang="en-US" dirty="0"/>
                        <a:t>MS-DOS</a:t>
                      </a:r>
                    </a:p>
                  </a:txBody>
                  <a:tcPr/>
                </a:tc>
                <a:tc hMerge="1">
                  <a:txBody>
                    <a:bodyPr/>
                    <a:lstStyle/>
                    <a:p>
                      <a:endParaRPr lang="en-US" dirty="0"/>
                    </a:p>
                  </a:txBody>
                  <a:tcPr/>
                </a:tc>
                <a:tc hMerge="1">
                  <a:txBody>
                    <a:bodyPr/>
                    <a:lstStyle/>
                    <a:p>
                      <a:endParaRPr lang="en-US"/>
                    </a:p>
                  </a:txBody>
                  <a:tcPr/>
                </a:tc>
                <a:tc hMerge="1">
                  <a:txBody>
                    <a:bodyPr/>
                    <a:lstStyle/>
                    <a:p>
                      <a:pPr algn="ctr"/>
                      <a:endParaRPr lang="en-US" dirty="0"/>
                    </a:p>
                  </a:txBody>
                  <a:tcPr/>
                </a:tc>
                <a:extLst>
                  <a:ext uri="{0D108BD9-81ED-4DB2-BD59-A6C34878D82A}">
                    <a16:rowId xmlns:a16="http://schemas.microsoft.com/office/drawing/2014/main" val="1690520210"/>
                  </a:ext>
                </a:extLst>
              </a:tr>
              <a:tr h="384493">
                <a:tc>
                  <a:txBody>
                    <a:bodyPr/>
                    <a:lstStyle/>
                    <a:p>
                      <a:pPr algn="ctr"/>
                      <a:r>
                        <a:rPr lang="en-US" b="1" dirty="0"/>
                        <a:t>Partition</a:t>
                      </a:r>
                    </a:p>
                  </a:txBody>
                  <a:tcPr/>
                </a:tc>
                <a:tc>
                  <a:txBody>
                    <a:bodyPr/>
                    <a:lstStyle/>
                    <a:p>
                      <a:pPr algn="ctr"/>
                      <a:r>
                        <a:rPr lang="en-US" b="1" dirty="0"/>
                        <a:t>Flag</a:t>
                      </a:r>
                    </a:p>
                  </a:txBody>
                  <a:tcPr/>
                </a:tc>
                <a:tc>
                  <a:txBody>
                    <a:bodyPr/>
                    <a:lstStyle/>
                    <a:p>
                      <a:pPr algn="ctr"/>
                      <a:r>
                        <a:rPr lang="en-US" b="1" dirty="0"/>
                        <a:t>Start</a:t>
                      </a:r>
                    </a:p>
                  </a:txBody>
                  <a:tcPr/>
                </a:tc>
                <a:tc>
                  <a:txBody>
                    <a:bodyPr/>
                    <a:lstStyle/>
                    <a:p>
                      <a:pPr algn="ctr"/>
                      <a:r>
                        <a:rPr lang="en-US" b="1" dirty="0"/>
                        <a:t>End</a:t>
                      </a:r>
                    </a:p>
                  </a:txBody>
                  <a:tcPr/>
                </a:tc>
                <a:tc>
                  <a:txBody>
                    <a:bodyPr/>
                    <a:lstStyle/>
                    <a:p>
                      <a:pPr algn="ctr"/>
                      <a:r>
                        <a:rPr lang="en-US" b="1" dirty="0"/>
                        <a:t>Sectors</a:t>
                      </a:r>
                    </a:p>
                  </a:txBody>
                  <a:tcPr/>
                </a:tc>
                <a:tc>
                  <a:txBody>
                    <a:bodyPr/>
                    <a:lstStyle/>
                    <a:p>
                      <a:pPr algn="ctr"/>
                      <a:r>
                        <a:rPr lang="en-US" b="1" dirty="0"/>
                        <a:t>Size</a:t>
                      </a:r>
                    </a:p>
                  </a:txBody>
                  <a:tcPr/>
                </a:tc>
                <a:tc>
                  <a:txBody>
                    <a:bodyPr/>
                    <a:lstStyle/>
                    <a:p>
                      <a:pPr algn="ctr"/>
                      <a:r>
                        <a:rPr lang="en-US" b="1" dirty="0"/>
                        <a:t>File System</a:t>
                      </a:r>
                    </a:p>
                  </a:txBody>
                  <a:tcPr/>
                </a:tc>
                <a:tc>
                  <a:txBody>
                    <a:bodyPr/>
                    <a:lstStyle/>
                    <a:p>
                      <a:pPr algn="ctr"/>
                      <a:r>
                        <a:rPr lang="en-US" b="1" dirty="0"/>
                        <a:t>Serial #</a:t>
                      </a:r>
                    </a:p>
                  </a:txBody>
                  <a:tcPr/>
                </a:tc>
                <a:extLst>
                  <a:ext uri="{0D108BD9-81ED-4DB2-BD59-A6C34878D82A}">
                    <a16:rowId xmlns:a16="http://schemas.microsoft.com/office/drawing/2014/main" val="217813958"/>
                  </a:ext>
                </a:extLst>
              </a:tr>
              <a:tr h="370840">
                <a:tc>
                  <a:txBody>
                    <a:bodyPr/>
                    <a:lstStyle/>
                    <a:p>
                      <a:pPr algn="ctr"/>
                      <a:r>
                        <a:rPr lang="en-US" b="1" dirty="0"/>
                        <a:t>1</a:t>
                      </a:r>
                      <a:r>
                        <a:rPr lang="en-US" b="1" baseline="30000" dirty="0"/>
                        <a:t>st</a:t>
                      </a:r>
                      <a:r>
                        <a:rPr lang="en-US" b="1" dirty="0"/>
                        <a:t> Partition – System Reserved</a:t>
                      </a:r>
                    </a:p>
                  </a:txBody>
                  <a:tcPr/>
                </a:tc>
                <a:tc>
                  <a:txBody>
                    <a:bodyPr/>
                    <a:lstStyle/>
                    <a:p>
                      <a:pPr algn="ctr"/>
                      <a:r>
                        <a:rPr lang="en-US" dirty="0"/>
                        <a:t>Boot</a:t>
                      </a:r>
                    </a:p>
                  </a:txBody>
                  <a:tcPr/>
                </a:tc>
                <a:tc>
                  <a:txBody>
                    <a:bodyPr/>
                    <a:lstStyle/>
                    <a:p>
                      <a:pPr algn="ctr"/>
                      <a:r>
                        <a:rPr lang="en-US" dirty="0"/>
                        <a:t>2048</a:t>
                      </a:r>
                    </a:p>
                  </a:txBody>
                  <a:tcPr/>
                </a:tc>
                <a:tc>
                  <a:txBody>
                    <a:bodyPr/>
                    <a:lstStyle/>
                    <a:p>
                      <a:pPr algn="ctr"/>
                      <a:r>
                        <a:rPr lang="en-US" dirty="0"/>
                        <a:t>104447</a:t>
                      </a:r>
                    </a:p>
                  </a:txBody>
                  <a:tcPr/>
                </a:tc>
                <a:tc>
                  <a:txBody>
                    <a:bodyPr/>
                    <a:lstStyle/>
                    <a:p>
                      <a:pPr algn="ctr"/>
                      <a:r>
                        <a:rPr lang="en-US" dirty="0"/>
                        <a:t>102400</a:t>
                      </a:r>
                    </a:p>
                  </a:txBody>
                  <a:tcPr/>
                </a:tc>
                <a:tc>
                  <a:txBody>
                    <a:bodyPr/>
                    <a:lstStyle/>
                    <a:p>
                      <a:pPr algn="ctr"/>
                      <a:r>
                        <a:rPr lang="en-US" dirty="0"/>
                        <a:t>50 MB</a:t>
                      </a:r>
                    </a:p>
                  </a:txBody>
                  <a:tcPr/>
                </a:tc>
                <a:tc>
                  <a:txBody>
                    <a:bodyPr/>
                    <a:lstStyle/>
                    <a:p>
                      <a:pPr algn="ctr"/>
                      <a:r>
                        <a:rPr lang="en-US" dirty="0"/>
                        <a:t>NTFS</a:t>
                      </a:r>
                    </a:p>
                  </a:txBody>
                  <a:tcPr/>
                </a:tc>
                <a:tc>
                  <a:txBody>
                    <a:bodyPr/>
                    <a:lstStyle/>
                    <a:p>
                      <a:pPr algn="ctr"/>
                      <a:r>
                        <a:rPr lang="en-US" dirty="0"/>
                        <a:t>18EC42BBEC4292C4</a:t>
                      </a:r>
                    </a:p>
                  </a:txBody>
                  <a:tcPr/>
                </a:tc>
                <a:extLst>
                  <a:ext uri="{0D108BD9-81ED-4DB2-BD59-A6C34878D82A}">
                    <a16:rowId xmlns:a16="http://schemas.microsoft.com/office/drawing/2014/main" val="3898804140"/>
                  </a:ext>
                </a:extLst>
              </a:tr>
              <a:tr h="487521">
                <a:tc>
                  <a:txBody>
                    <a:bodyPr/>
                    <a:lstStyle/>
                    <a:p>
                      <a:pPr algn="ctr"/>
                      <a:r>
                        <a:rPr lang="en-US" b="1" dirty="0"/>
                        <a:t>2</a:t>
                      </a:r>
                      <a:r>
                        <a:rPr lang="en-US" b="1" baseline="30000" dirty="0"/>
                        <a:t>nd</a:t>
                      </a:r>
                      <a:r>
                        <a:rPr lang="en-US" b="1" dirty="0"/>
                        <a:t> Partition </a:t>
                      </a:r>
                    </a:p>
                  </a:txBody>
                  <a:tcPr/>
                </a:tc>
                <a:tc>
                  <a:txBody>
                    <a:bodyPr/>
                    <a:lstStyle/>
                    <a:p>
                      <a:pPr algn="ctr"/>
                      <a:r>
                        <a:rPr lang="en-US" dirty="0"/>
                        <a:t>-</a:t>
                      </a:r>
                    </a:p>
                  </a:txBody>
                  <a:tcPr/>
                </a:tc>
                <a:tc>
                  <a:txBody>
                    <a:bodyPr/>
                    <a:lstStyle/>
                    <a:p>
                      <a:pPr algn="ctr"/>
                      <a:r>
                        <a:rPr lang="en-US" dirty="0"/>
                        <a:t>104448</a:t>
                      </a:r>
                    </a:p>
                  </a:txBody>
                  <a:tcPr/>
                </a:tc>
                <a:tc>
                  <a:txBody>
                    <a:bodyPr/>
                    <a:lstStyle/>
                    <a:p>
                      <a:pPr algn="ctr"/>
                      <a:r>
                        <a:rPr lang="en-US" dirty="0"/>
                        <a:t>61890501</a:t>
                      </a:r>
                    </a:p>
                  </a:txBody>
                  <a:tcPr/>
                </a:tc>
                <a:tc>
                  <a:txBody>
                    <a:bodyPr/>
                    <a:lstStyle/>
                    <a:p>
                      <a:pPr algn="ctr"/>
                      <a:r>
                        <a:rPr lang="en-US" dirty="0"/>
                        <a:t>61786054</a:t>
                      </a:r>
                    </a:p>
                  </a:txBody>
                  <a:tcPr/>
                </a:tc>
                <a:tc>
                  <a:txBody>
                    <a:bodyPr/>
                    <a:lstStyle/>
                    <a:p>
                      <a:pPr algn="ctr"/>
                      <a:r>
                        <a:rPr lang="en-US" dirty="0"/>
                        <a:t>29.5 GB</a:t>
                      </a:r>
                    </a:p>
                  </a:txBody>
                  <a:tcPr/>
                </a:tc>
                <a:tc>
                  <a:txBody>
                    <a:bodyPr/>
                    <a:lstStyle/>
                    <a:p>
                      <a:pPr algn="ctr"/>
                      <a:r>
                        <a:rPr lang="en-US" dirty="0"/>
                        <a:t>NTFS</a:t>
                      </a:r>
                    </a:p>
                  </a:txBody>
                  <a:tcPr/>
                </a:tc>
                <a:tc>
                  <a:txBody>
                    <a:bodyPr/>
                    <a:lstStyle/>
                    <a:p>
                      <a:pPr algn="ctr"/>
                      <a:r>
                        <a:rPr lang="en-US" dirty="0"/>
                        <a:t>E8DE4350DE4315EA</a:t>
                      </a:r>
                    </a:p>
                  </a:txBody>
                  <a:tcPr/>
                </a:tc>
                <a:extLst>
                  <a:ext uri="{0D108BD9-81ED-4DB2-BD59-A6C34878D82A}">
                    <a16:rowId xmlns:a16="http://schemas.microsoft.com/office/drawing/2014/main" val="3524255724"/>
                  </a:ext>
                </a:extLst>
              </a:tr>
              <a:tr h="370840">
                <a:tc>
                  <a:txBody>
                    <a:bodyPr/>
                    <a:lstStyle/>
                    <a:p>
                      <a:pPr algn="ctr"/>
                      <a:r>
                        <a:rPr lang="en-US" b="1" dirty="0"/>
                        <a:t>3</a:t>
                      </a:r>
                      <a:r>
                        <a:rPr lang="en-US" b="1" baseline="30000" dirty="0"/>
                        <a:t>rd</a:t>
                      </a:r>
                      <a:r>
                        <a:rPr lang="en-US" b="1" dirty="0"/>
                        <a:t> Partition </a:t>
                      </a:r>
                    </a:p>
                  </a:txBody>
                  <a:tcPr/>
                </a:tc>
                <a:tc>
                  <a:txBody>
                    <a:bodyPr/>
                    <a:lstStyle/>
                    <a:p>
                      <a:pPr algn="ctr"/>
                      <a:r>
                        <a:rPr lang="en-US" dirty="0"/>
                        <a:t>-</a:t>
                      </a:r>
                    </a:p>
                  </a:txBody>
                  <a:tcPr/>
                </a:tc>
                <a:tc>
                  <a:txBody>
                    <a:bodyPr/>
                    <a:lstStyle/>
                    <a:p>
                      <a:pPr algn="ctr"/>
                      <a:r>
                        <a:rPr lang="en-US" dirty="0"/>
                        <a:t>61890560</a:t>
                      </a:r>
                    </a:p>
                  </a:txBody>
                  <a:tcPr/>
                </a:tc>
                <a:tc>
                  <a:txBody>
                    <a:bodyPr/>
                    <a:lstStyle/>
                    <a:p>
                      <a:pPr algn="ctr"/>
                      <a:r>
                        <a:rPr lang="en-US" dirty="0"/>
                        <a:t>62910463</a:t>
                      </a:r>
                    </a:p>
                  </a:txBody>
                  <a:tcPr/>
                </a:tc>
                <a:tc>
                  <a:txBody>
                    <a:bodyPr/>
                    <a:lstStyle/>
                    <a:p>
                      <a:pPr algn="ctr"/>
                      <a:r>
                        <a:rPr lang="en-US" dirty="0"/>
                        <a:t>1019904</a:t>
                      </a:r>
                    </a:p>
                  </a:txBody>
                  <a:tcPr/>
                </a:tc>
                <a:tc>
                  <a:txBody>
                    <a:bodyPr/>
                    <a:lstStyle/>
                    <a:p>
                      <a:pPr algn="ctr"/>
                      <a:r>
                        <a:rPr lang="en-US" dirty="0"/>
                        <a:t>498 MB</a:t>
                      </a:r>
                    </a:p>
                  </a:txBody>
                  <a:tcPr/>
                </a:tc>
                <a:tc>
                  <a:txBody>
                    <a:bodyPr/>
                    <a:lstStyle/>
                    <a:p>
                      <a:pPr algn="ctr"/>
                      <a:r>
                        <a:rPr lang="en-US" dirty="0"/>
                        <a:t>NTFS/Hidden NTFS </a:t>
                      </a:r>
                      <a:r>
                        <a:rPr lang="en-US" dirty="0" err="1"/>
                        <a:t>WinRe</a:t>
                      </a:r>
                      <a:endParaRPr lang="en-US" dirty="0"/>
                    </a:p>
                  </a:txBody>
                  <a:tcPr/>
                </a:tc>
                <a:tc>
                  <a:txBody>
                    <a:bodyPr/>
                    <a:lstStyle/>
                    <a:p>
                      <a:pPr algn="ctr"/>
                      <a:r>
                        <a:rPr lang="en-US" dirty="0"/>
                        <a:t>9E46F86046F83A9B</a:t>
                      </a:r>
                    </a:p>
                    <a:p>
                      <a:pPr algn="ctr"/>
                      <a:endParaRPr lang="en-US" dirty="0"/>
                    </a:p>
                  </a:txBody>
                  <a:tcPr/>
                </a:tc>
                <a:extLst>
                  <a:ext uri="{0D108BD9-81ED-4DB2-BD59-A6C34878D82A}">
                    <a16:rowId xmlns:a16="http://schemas.microsoft.com/office/drawing/2014/main" val="356364675"/>
                  </a:ext>
                </a:extLst>
              </a:tr>
            </a:tbl>
          </a:graphicData>
        </a:graphic>
      </p:graphicFrame>
      <p:sp>
        <p:nvSpPr>
          <p:cNvPr id="6" name="TextBox 5">
            <a:extLst>
              <a:ext uri="{FF2B5EF4-FFF2-40B4-BE49-F238E27FC236}">
                <a16:creationId xmlns:a16="http://schemas.microsoft.com/office/drawing/2014/main" id="{B3440C41-6678-4137-BFAB-9CF80DDDD71E}"/>
              </a:ext>
            </a:extLst>
          </p:cNvPr>
          <p:cNvSpPr txBox="1"/>
          <p:nvPr/>
        </p:nvSpPr>
        <p:spPr>
          <a:xfrm>
            <a:off x="495296" y="5620227"/>
            <a:ext cx="4181479" cy="646331"/>
          </a:xfrm>
          <a:prstGeom prst="rect">
            <a:avLst/>
          </a:prstGeom>
          <a:solidFill>
            <a:schemeClr val="accent4">
              <a:lumMod val="20000"/>
              <a:lumOff val="80000"/>
            </a:schemeClr>
          </a:solidFill>
        </p:spPr>
        <p:txBody>
          <a:bodyPr wrap="square" rtlCol="0">
            <a:spAutoFit/>
          </a:bodyPr>
          <a:lstStyle/>
          <a:p>
            <a:r>
              <a:rPr lang="en-US" dirty="0"/>
              <a:t>Note: The ‘Size’ column may vary with </a:t>
            </a:r>
            <a:r>
              <a:rPr lang="en-US" dirty="0" err="1"/>
              <a:t>mmls</a:t>
            </a:r>
            <a:r>
              <a:rPr lang="en-US" dirty="0"/>
              <a:t>, parted, and </a:t>
            </a:r>
            <a:r>
              <a:rPr lang="en-US" dirty="0" err="1"/>
              <a:t>gparted</a:t>
            </a:r>
            <a:r>
              <a:rPr lang="en-US" dirty="0"/>
              <a:t>.</a:t>
            </a:r>
          </a:p>
        </p:txBody>
      </p:sp>
    </p:spTree>
    <p:extLst>
      <p:ext uri="{BB962C8B-B14F-4D97-AF65-F5344CB8AC3E}">
        <p14:creationId xmlns:p14="http://schemas.microsoft.com/office/powerpoint/2010/main" val="7118265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09592-B69B-4E03-8499-B4A4F04A72E8}"/>
              </a:ext>
            </a:extLst>
          </p:cNvPr>
          <p:cNvSpPr>
            <a:spLocks noGrp="1"/>
          </p:cNvSpPr>
          <p:nvPr>
            <p:ph type="title"/>
          </p:nvPr>
        </p:nvSpPr>
        <p:spPr/>
        <p:txBody>
          <a:bodyPr/>
          <a:lstStyle/>
          <a:p>
            <a:r>
              <a:rPr lang="en-US" dirty="0"/>
              <a:t>Explanation</a:t>
            </a:r>
          </a:p>
        </p:txBody>
      </p:sp>
      <p:sp>
        <p:nvSpPr>
          <p:cNvPr id="3" name="Content Placeholder 2">
            <a:extLst>
              <a:ext uri="{FF2B5EF4-FFF2-40B4-BE49-F238E27FC236}">
                <a16:creationId xmlns:a16="http://schemas.microsoft.com/office/drawing/2014/main" id="{5D8BC10D-3172-4D58-80F2-9B13B8A0C418}"/>
              </a:ext>
            </a:extLst>
          </p:cNvPr>
          <p:cNvSpPr>
            <a:spLocks noGrp="1"/>
          </p:cNvSpPr>
          <p:nvPr>
            <p:ph idx="1"/>
          </p:nvPr>
        </p:nvSpPr>
        <p:spPr/>
        <p:txBody>
          <a:bodyPr/>
          <a:lstStyle/>
          <a:p>
            <a:r>
              <a:rPr lang="en-US" dirty="0"/>
              <a:t>The 1</a:t>
            </a:r>
            <a:r>
              <a:rPr lang="en-US" baseline="30000" dirty="0"/>
              <a:t>st</a:t>
            </a:r>
            <a:r>
              <a:rPr lang="en-US" dirty="0"/>
              <a:t> partition has a boot flag.</a:t>
            </a:r>
          </a:p>
          <a:p>
            <a:pPr lvl="1"/>
            <a:r>
              <a:rPr lang="en-US" dirty="0"/>
              <a:t>The files that the operating system needs to boot are in this partition.  </a:t>
            </a:r>
          </a:p>
          <a:p>
            <a:r>
              <a:rPr lang="en-US" dirty="0"/>
              <a:t>The 2</a:t>
            </a:r>
            <a:r>
              <a:rPr lang="en-US" baseline="30000" dirty="0"/>
              <a:t>nd</a:t>
            </a:r>
            <a:r>
              <a:rPr lang="en-US" dirty="0"/>
              <a:t> partition has the user’s files. </a:t>
            </a:r>
          </a:p>
          <a:p>
            <a:pPr lvl="1"/>
            <a:r>
              <a:rPr lang="en-US" dirty="0"/>
              <a:t>When we </a:t>
            </a:r>
            <a:r>
              <a:rPr lang="en-US" dirty="0">
                <a:hlinkClick r:id="rId2" action="ppaction://hlinkpres?slideindex=4&amp;slidetitle=Mount the disk image."/>
              </a:rPr>
              <a:t>mount</a:t>
            </a:r>
            <a:r>
              <a:rPr lang="en-US" dirty="0"/>
              <a:t> this disk, we should be looking at this partition.</a:t>
            </a:r>
          </a:p>
          <a:p>
            <a:r>
              <a:rPr lang="en-US" dirty="0"/>
              <a:t>The 3</a:t>
            </a:r>
            <a:r>
              <a:rPr lang="en-US" baseline="30000" dirty="0"/>
              <a:t>rd</a:t>
            </a:r>
            <a:r>
              <a:rPr lang="en-US" dirty="0"/>
              <a:t> partition is a recovery partition. </a:t>
            </a:r>
          </a:p>
          <a:p>
            <a:pPr lvl="1"/>
            <a:r>
              <a:rPr lang="en-US" dirty="0"/>
              <a:t>This partition allows a user to factory reset their system.</a:t>
            </a:r>
          </a:p>
        </p:txBody>
      </p:sp>
    </p:spTree>
    <p:extLst>
      <p:ext uri="{BB962C8B-B14F-4D97-AF65-F5344CB8AC3E}">
        <p14:creationId xmlns:p14="http://schemas.microsoft.com/office/powerpoint/2010/main" val="8404628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3ED18-D558-47BC-B989-05CE994CFEB6}"/>
              </a:ext>
            </a:extLst>
          </p:cNvPr>
          <p:cNvSpPr>
            <a:spLocks noGrp="1"/>
          </p:cNvSpPr>
          <p:nvPr>
            <p:ph type="title"/>
          </p:nvPr>
        </p:nvSpPr>
        <p:spPr/>
        <p:txBody>
          <a:bodyPr/>
          <a:lstStyle/>
          <a:p>
            <a:r>
              <a:rPr lang="en-US" dirty="0"/>
              <a:t>What this means for the investigation.</a:t>
            </a:r>
          </a:p>
        </p:txBody>
      </p:sp>
      <p:sp>
        <p:nvSpPr>
          <p:cNvPr id="3" name="Content Placeholder 2">
            <a:extLst>
              <a:ext uri="{FF2B5EF4-FFF2-40B4-BE49-F238E27FC236}">
                <a16:creationId xmlns:a16="http://schemas.microsoft.com/office/drawing/2014/main" id="{0DD9785B-5C5D-4EA9-B644-631D9EA19C29}"/>
              </a:ext>
            </a:extLst>
          </p:cNvPr>
          <p:cNvSpPr>
            <a:spLocks noGrp="1"/>
          </p:cNvSpPr>
          <p:nvPr>
            <p:ph idx="1"/>
          </p:nvPr>
        </p:nvSpPr>
        <p:spPr/>
        <p:txBody>
          <a:bodyPr/>
          <a:lstStyle/>
          <a:p>
            <a:r>
              <a:rPr lang="en-US" dirty="0"/>
              <a:t>The 2</a:t>
            </a:r>
            <a:r>
              <a:rPr lang="en-US" baseline="30000" dirty="0"/>
              <a:t>nd</a:t>
            </a:r>
            <a:r>
              <a:rPr lang="en-US" dirty="0"/>
              <a:t> partition is where we will acquire evidence.</a:t>
            </a:r>
          </a:p>
          <a:p>
            <a:r>
              <a:rPr lang="en-US" dirty="0"/>
              <a:t>Knowing that the offset number (in sectors) is 104448 for the 2</a:t>
            </a:r>
            <a:r>
              <a:rPr lang="en-US" baseline="30000" dirty="0"/>
              <a:t>nd</a:t>
            </a:r>
            <a:r>
              <a:rPr lang="en-US" dirty="0"/>
              <a:t> partition will be very helpful when using </a:t>
            </a:r>
            <a:r>
              <a:rPr lang="en-US" dirty="0" err="1"/>
              <a:t>Sleuthkit</a:t>
            </a:r>
            <a:r>
              <a:rPr lang="en-US" dirty="0"/>
              <a:t>-related tools. </a:t>
            </a:r>
          </a:p>
          <a:p>
            <a:pPr lvl="1"/>
            <a:r>
              <a:rPr lang="en-US" dirty="0"/>
              <a:t>Many of them require the user to specify the offset number. If you do not, then the tool will not know which partition to look in, and it will not work.</a:t>
            </a:r>
          </a:p>
          <a:p>
            <a:r>
              <a:rPr lang="en-US" dirty="0"/>
              <a:t>We know we are working with a Windows system because the partitions are using the NTFS file system.</a:t>
            </a:r>
          </a:p>
          <a:p>
            <a:pPr lvl="1"/>
            <a:r>
              <a:rPr lang="en-US" dirty="0"/>
              <a:t>Being aware of what file system you are working with helps you understand what tools to use and what artifacts you can extract from it. </a:t>
            </a:r>
          </a:p>
        </p:txBody>
      </p:sp>
    </p:spTree>
    <p:extLst>
      <p:ext uri="{BB962C8B-B14F-4D97-AF65-F5344CB8AC3E}">
        <p14:creationId xmlns:p14="http://schemas.microsoft.com/office/powerpoint/2010/main" val="2871127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681D5-1F89-4643-BBF4-B0EC1AADE59D}"/>
              </a:ext>
            </a:extLst>
          </p:cNvPr>
          <p:cNvSpPr>
            <a:spLocks noGrp="1"/>
          </p:cNvSpPr>
          <p:nvPr>
            <p:ph type="title"/>
          </p:nvPr>
        </p:nvSpPr>
        <p:spPr/>
        <p:txBody>
          <a:bodyPr/>
          <a:lstStyle/>
          <a:p>
            <a:r>
              <a:rPr lang="en-US" dirty="0"/>
              <a:t>Alternate Ways of Answering the Question</a:t>
            </a:r>
          </a:p>
        </p:txBody>
      </p:sp>
      <p:sp>
        <p:nvSpPr>
          <p:cNvPr id="3" name="Content Placeholder 2">
            <a:extLst>
              <a:ext uri="{FF2B5EF4-FFF2-40B4-BE49-F238E27FC236}">
                <a16:creationId xmlns:a16="http://schemas.microsoft.com/office/drawing/2014/main" id="{541100DF-7208-47DA-AC1F-F1B4AF4C3ED1}"/>
              </a:ext>
            </a:extLst>
          </p:cNvPr>
          <p:cNvSpPr>
            <a:spLocks noGrp="1"/>
          </p:cNvSpPr>
          <p:nvPr>
            <p:ph idx="1"/>
          </p:nvPr>
        </p:nvSpPr>
        <p:spPr/>
        <p:txBody>
          <a:bodyPr/>
          <a:lstStyle/>
          <a:p>
            <a:r>
              <a:rPr lang="en-US" i="1" dirty="0" err="1">
                <a:solidFill>
                  <a:srgbClr val="7030A0"/>
                </a:solidFill>
              </a:rPr>
              <a:t>mmls</a:t>
            </a:r>
            <a:r>
              <a:rPr lang="en-US" dirty="0"/>
              <a:t> displays identical information when you use the –</a:t>
            </a:r>
            <a:r>
              <a:rPr lang="en-US" i="1" dirty="0">
                <a:solidFill>
                  <a:srgbClr val="7030A0"/>
                </a:solidFill>
              </a:rPr>
              <a:t>B</a:t>
            </a:r>
            <a:r>
              <a:rPr lang="en-US" dirty="0"/>
              <a:t> flag. </a:t>
            </a:r>
          </a:p>
          <a:p>
            <a:pPr lvl="1"/>
            <a:r>
              <a:rPr lang="en-US" dirty="0"/>
              <a:t>The only difference is that </a:t>
            </a:r>
            <a:r>
              <a:rPr lang="en-US" i="1" dirty="0" err="1">
                <a:solidFill>
                  <a:srgbClr val="7030A0"/>
                </a:solidFill>
              </a:rPr>
              <a:t>mmls</a:t>
            </a:r>
            <a:r>
              <a:rPr lang="en-US" dirty="0"/>
              <a:t> will round the partition sizes down. </a:t>
            </a:r>
          </a:p>
          <a:p>
            <a:pPr lvl="1"/>
            <a:r>
              <a:rPr lang="en-US" dirty="0"/>
              <a:t>Also, it does not show which partition has the boot flag.</a:t>
            </a:r>
          </a:p>
          <a:p>
            <a:r>
              <a:rPr lang="en-US" i="1" dirty="0" err="1">
                <a:solidFill>
                  <a:srgbClr val="7030A0"/>
                </a:solidFill>
              </a:rPr>
              <a:t>gtarted</a:t>
            </a:r>
            <a:r>
              <a:rPr lang="en-US" dirty="0"/>
              <a:t> shows almost identical information to </a:t>
            </a:r>
            <a:r>
              <a:rPr lang="en-US" i="1" dirty="0" err="1">
                <a:solidFill>
                  <a:srgbClr val="7030A0"/>
                </a:solidFill>
              </a:rPr>
              <a:t>fdisk</a:t>
            </a:r>
            <a:r>
              <a:rPr lang="en-US" dirty="0"/>
              <a:t>. </a:t>
            </a:r>
          </a:p>
          <a:p>
            <a:pPr lvl="1"/>
            <a:r>
              <a:rPr lang="en-US" dirty="0"/>
              <a:t>All of the values are human-readable. </a:t>
            </a:r>
          </a:p>
          <a:p>
            <a:pPr lvl="1"/>
            <a:r>
              <a:rPr lang="en-US" dirty="0"/>
              <a:t>It shows the 2</a:t>
            </a:r>
            <a:r>
              <a:rPr lang="en-US" baseline="30000" dirty="0"/>
              <a:t>nd</a:t>
            </a:r>
            <a:r>
              <a:rPr lang="en-US" dirty="0"/>
              <a:t> partition having 31.6 GB.</a:t>
            </a:r>
          </a:p>
          <a:p>
            <a:r>
              <a:rPr lang="en-US" i="1" dirty="0" err="1">
                <a:solidFill>
                  <a:srgbClr val="7030A0"/>
                </a:solidFill>
              </a:rPr>
              <a:t>gparted</a:t>
            </a:r>
            <a:r>
              <a:rPr lang="en-US" dirty="0"/>
              <a:t> is an option if you want a GUI. </a:t>
            </a:r>
          </a:p>
          <a:p>
            <a:pPr lvl="1"/>
            <a:r>
              <a:rPr lang="en-US" dirty="0"/>
              <a:t>This tool shows the 2</a:t>
            </a:r>
            <a:r>
              <a:rPr lang="en-US" baseline="30000" dirty="0"/>
              <a:t>nd</a:t>
            </a:r>
            <a:r>
              <a:rPr lang="en-US" dirty="0"/>
              <a:t> partition having 29.46 GB (can anyone verify and explain why?)</a:t>
            </a:r>
          </a:p>
          <a:p>
            <a:endParaRPr lang="en-US" dirty="0"/>
          </a:p>
        </p:txBody>
      </p:sp>
    </p:spTree>
    <p:extLst>
      <p:ext uri="{BB962C8B-B14F-4D97-AF65-F5344CB8AC3E}">
        <p14:creationId xmlns:p14="http://schemas.microsoft.com/office/powerpoint/2010/main" val="2863724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13660-7BD9-454C-8641-FE88C7AF44C8}"/>
              </a:ext>
            </a:extLst>
          </p:cNvPr>
          <p:cNvSpPr>
            <a:spLocks noGrp="1"/>
          </p:cNvSpPr>
          <p:nvPr>
            <p:ph type="title"/>
          </p:nvPr>
        </p:nvSpPr>
        <p:spPr/>
        <p:txBody>
          <a:bodyPr/>
          <a:lstStyle/>
          <a:p>
            <a:r>
              <a:rPr lang="en-US" dirty="0"/>
              <a:t>Make sure you are in the lab folder</a:t>
            </a:r>
          </a:p>
        </p:txBody>
      </p:sp>
      <p:pic>
        <p:nvPicPr>
          <p:cNvPr id="5" name="Content Placeholder 4">
            <a:extLst>
              <a:ext uri="{FF2B5EF4-FFF2-40B4-BE49-F238E27FC236}">
                <a16:creationId xmlns:a16="http://schemas.microsoft.com/office/drawing/2014/main" id="{E1F0A703-0B46-4F67-8EB9-EF4EB653927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2118269"/>
            <a:ext cx="8032424" cy="2934498"/>
          </a:xfrm>
        </p:spPr>
      </p:pic>
    </p:spTree>
    <p:extLst>
      <p:ext uri="{BB962C8B-B14F-4D97-AF65-F5344CB8AC3E}">
        <p14:creationId xmlns:p14="http://schemas.microsoft.com/office/powerpoint/2010/main" val="1575379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365B3-8828-4BFC-BC1B-9A24F1C7100E}"/>
              </a:ext>
            </a:extLst>
          </p:cNvPr>
          <p:cNvSpPr>
            <a:spLocks noGrp="1"/>
          </p:cNvSpPr>
          <p:nvPr>
            <p:ph type="title"/>
          </p:nvPr>
        </p:nvSpPr>
        <p:spPr/>
        <p:txBody>
          <a:bodyPr>
            <a:normAutofit fontScale="90000"/>
          </a:bodyPr>
          <a:lstStyle/>
          <a:p>
            <a:r>
              <a:rPr lang="en-US" dirty="0"/>
              <a:t>1. Generate an MD5 and SHA1 hash of the disk image. Do they match the hash values that were given?</a:t>
            </a:r>
          </a:p>
        </p:txBody>
      </p:sp>
      <p:sp>
        <p:nvSpPr>
          <p:cNvPr id="3" name="Content Placeholder 2">
            <a:extLst>
              <a:ext uri="{FF2B5EF4-FFF2-40B4-BE49-F238E27FC236}">
                <a16:creationId xmlns:a16="http://schemas.microsoft.com/office/drawing/2014/main" id="{5D5A926E-FD5B-40BC-9AFE-9967DE145A56}"/>
              </a:ext>
            </a:extLst>
          </p:cNvPr>
          <p:cNvSpPr>
            <a:spLocks noGrp="1"/>
          </p:cNvSpPr>
          <p:nvPr>
            <p:ph idx="1"/>
          </p:nvPr>
        </p:nvSpPr>
        <p:spPr>
          <a:xfrm>
            <a:off x="838200" y="2141537"/>
            <a:ext cx="10515600" cy="4351338"/>
          </a:xfrm>
        </p:spPr>
        <p:txBody>
          <a:bodyPr/>
          <a:lstStyle/>
          <a:p>
            <a:r>
              <a:rPr lang="en-US" dirty="0">
                <a:solidFill>
                  <a:srgbClr val="0070C0"/>
                </a:solidFill>
              </a:rPr>
              <a:t>Tools Used:</a:t>
            </a:r>
          </a:p>
          <a:p>
            <a:pPr lvl="1"/>
            <a:r>
              <a:rPr lang="en-US" dirty="0">
                <a:solidFill>
                  <a:srgbClr val="0070C0"/>
                </a:solidFill>
              </a:rPr>
              <a:t>MD5deep</a:t>
            </a:r>
          </a:p>
          <a:p>
            <a:pPr lvl="1"/>
            <a:r>
              <a:rPr lang="en-US" dirty="0">
                <a:solidFill>
                  <a:srgbClr val="0070C0"/>
                </a:solidFill>
              </a:rPr>
              <a:t>SHA1deep</a:t>
            </a:r>
          </a:p>
          <a:p>
            <a:pPr lvl="1"/>
            <a:r>
              <a:rPr lang="en-US" dirty="0" err="1">
                <a:solidFill>
                  <a:srgbClr val="0070C0"/>
                </a:solidFill>
              </a:rPr>
              <a:t>Hashdeep</a:t>
            </a:r>
            <a:r>
              <a:rPr lang="en-US" dirty="0">
                <a:solidFill>
                  <a:srgbClr val="0070C0"/>
                </a:solidFill>
              </a:rPr>
              <a:t> (alternatively)</a:t>
            </a:r>
          </a:p>
          <a:p>
            <a:pPr lvl="1"/>
            <a:r>
              <a:rPr lang="en-US" dirty="0">
                <a:solidFill>
                  <a:srgbClr val="0070C0"/>
                </a:solidFill>
              </a:rPr>
              <a:t>MD5sum (optional)</a:t>
            </a:r>
          </a:p>
          <a:p>
            <a:pPr lvl="1"/>
            <a:r>
              <a:rPr lang="en-US" dirty="0">
                <a:solidFill>
                  <a:srgbClr val="0070C0"/>
                </a:solidFill>
              </a:rPr>
              <a:t>SHA1sum (optional)</a:t>
            </a:r>
          </a:p>
          <a:p>
            <a:r>
              <a:rPr lang="en-US" dirty="0"/>
              <a:t>These tools will compare the MD5 and/or SHA1 hash of the disk image to the MD5 and/or SHA1 hash in the ‘</a:t>
            </a:r>
            <a:r>
              <a:rPr lang="en-US" i="1" dirty="0">
                <a:solidFill>
                  <a:srgbClr val="7030A0"/>
                </a:solidFill>
              </a:rPr>
              <a:t>hash_reference.txt</a:t>
            </a:r>
            <a:r>
              <a:rPr lang="en-US" dirty="0"/>
              <a:t>’ file.</a:t>
            </a:r>
          </a:p>
        </p:txBody>
      </p:sp>
      <p:sp>
        <p:nvSpPr>
          <p:cNvPr id="4" name="TextBox 3">
            <a:extLst>
              <a:ext uri="{FF2B5EF4-FFF2-40B4-BE49-F238E27FC236}">
                <a16:creationId xmlns:a16="http://schemas.microsoft.com/office/drawing/2014/main" id="{E13F4697-F47A-4635-98AC-791AA90803E8}"/>
              </a:ext>
            </a:extLst>
          </p:cNvPr>
          <p:cNvSpPr txBox="1"/>
          <p:nvPr/>
        </p:nvSpPr>
        <p:spPr>
          <a:xfrm>
            <a:off x="5734050" y="4152900"/>
            <a:ext cx="3276600" cy="369332"/>
          </a:xfrm>
          <a:prstGeom prst="rect">
            <a:avLst/>
          </a:prstGeom>
          <a:solidFill>
            <a:schemeClr val="accent4">
              <a:lumMod val="40000"/>
              <a:lumOff val="60000"/>
            </a:schemeClr>
          </a:solidFill>
        </p:spPr>
        <p:txBody>
          <a:bodyPr wrap="square" rtlCol="0">
            <a:spAutoFit/>
          </a:bodyPr>
          <a:lstStyle/>
          <a:p>
            <a:r>
              <a:rPr lang="en-US" dirty="0"/>
              <a:t>GUI Tools to consider: </a:t>
            </a:r>
            <a:r>
              <a:rPr lang="en-US" dirty="0" err="1"/>
              <a:t>GTKHash</a:t>
            </a:r>
            <a:endParaRPr lang="en-US" dirty="0"/>
          </a:p>
        </p:txBody>
      </p:sp>
    </p:spTree>
    <p:extLst>
      <p:ext uri="{BB962C8B-B14F-4D97-AF65-F5344CB8AC3E}">
        <p14:creationId xmlns:p14="http://schemas.microsoft.com/office/powerpoint/2010/main" val="3774330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0C11B-1AB6-4346-BE50-C75A7C092483}"/>
              </a:ext>
            </a:extLst>
          </p:cNvPr>
          <p:cNvSpPr>
            <a:spLocks noGrp="1"/>
          </p:cNvSpPr>
          <p:nvPr>
            <p:ph type="title"/>
          </p:nvPr>
        </p:nvSpPr>
        <p:spPr/>
        <p:txBody>
          <a:bodyPr/>
          <a:lstStyle/>
          <a:p>
            <a:r>
              <a:rPr lang="en-US" dirty="0"/>
              <a:t>How to use MD5/SHA1deep</a:t>
            </a:r>
          </a:p>
        </p:txBody>
      </p:sp>
      <p:sp>
        <p:nvSpPr>
          <p:cNvPr id="3" name="Content Placeholder 2">
            <a:extLst>
              <a:ext uri="{FF2B5EF4-FFF2-40B4-BE49-F238E27FC236}">
                <a16:creationId xmlns:a16="http://schemas.microsoft.com/office/drawing/2014/main" id="{86B79448-EB51-417D-ADAC-84D826C932C9}"/>
              </a:ext>
            </a:extLst>
          </p:cNvPr>
          <p:cNvSpPr>
            <a:spLocks noGrp="1"/>
          </p:cNvSpPr>
          <p:nvPr>
            <p:ph idx="1"/>
          </p:nvPr>
        </p:nvSpPr>
        <p:spPr/>
        <p:txBody>
          <a:bodyPr>
            <a:normAutofit fontScale="92500" lnSpcReduction="20000"/>
          </a:bodyPr>
          <a:lstStyle/>
          <a:p>
            <a:r>
              <a:rPr lang="en-US" dirty="0"/>
              <a:t>Check the integrate of files</a:t>
            </a:r>
          </a:p>
          <a:p>
            <a:r>
              <a:rPr lang="en-US" dirty="0"/>
              <a:t>Important arguments (options) for this command - </a:t>
            </a:r>
          </a:p>
          <a:p>
            <a:pPr lvl="1"/>
            <a:r>
              <a:rPr lang="en-US" i="1" dirty="0">
                <a:solidFill>
                  <a:srgbClr val="7030A0"/>
                </a:solidFill>
              </a:rPr>
              <a:t>-b</a:t>
            </a:r>
            <a:r>
              <a:rPr lang="en-US" dirty="0"/>
              <a:t>: prints the file name only, not the full file path (Ex. Image.dd instead of /root/lab/image.dd)</a:t>
            </a:r>
          </a:p>
          <a:p>
            <a:pPr lvl="1"/>
            <a:r>
              <a:rPr lang="en-US" i="1" dirty="0">
                <a:solidFill>
                  <a:srgbClr val="7030A0"/>
                </a:solidFill>
              </a:rPr>
              <a:t>-e</a:t>
            </a:r>
            <a:r>
              <a:rPr lang="en-US" dirty="0"/>
              <a:t>: gives you an estimated time for the command to finish calculating the hash</a:t>
            </a:r>
          </a:p>
          <a:p>
            <a:pPr lvl="1"/>
            <a:r>
              <a:rPr lang="en-US" i="1" dirty="0">
                <a:solidFill>
                  <a:srgbClr val="7030A0"/>
                </a:solidFill>
              </a:rPr>
              <a:t>-w</a:t>
            </a:r>
            <a:r>
              <a:rPr lang="en-US" dirty="0"/>
              <a:t>: if there is a match, the matching file’s file name will be printed to tell you which file the calculated hash code matches with</a:t>
            </a:r>
          </a:p>
          <a:p>
            <a:pPr lvl="1"/>
            <a:r>
              <a:rPr lang="en-US" i="1" dirty="0">
                <a:solidFill>
                  <a:srgbClr val="7030A0"/>
                </a:solidFill>
              </a:rPr>
              <a:t>-M</a:t>
            </a:r>
            <a:r>
              <a:rPr lang="en-US" dirty="0"/>
              <a:t>: allows the tool to compare the calculated hash code with a hash code from the given file </a:t>
            </a:r>
          </a:p>
          <a:p>
            <a:r>
              <a:rPr lang="en-US" dirty="0"/>
              <a:t>Commands – </a:t>
            </a:r>
          </a:p>
          <a:p>
            <a:pPr lvl="1"/>
            <a:r>
              <a:rPr lang="en-US" i="1" dirty="0">
                <a:solidFill>
                  <a:srgbClr val="7030A0"/>
                </a:solidFill>
              </a:rPr>
              <a:t>md5deep &lt;disk image&gt;  -</a:t>
            </a:r>
            <a:r>
              <a:rPr lang="en-US" i="1" dirty="0" err="1">
                <a:solidFill>
                  <a:srgbClr val="7030A0"/>
                </a:solidFill>
              </a:rPr>
              <a:t>bewM</a:t>
            </a:r>
            <a:r>
              <a:rPr lang="en-US" i="1" dirty="0">
                <a:solidFill>
                  <a:srgbClr val="7030A0"/>
                </a:solidFill>
              </a:rPr>
              <a:t> &lt;file that contains file names and hash codes&gt; </a:t>
            </a:r>
          </a:p>
          <a:p>
            <a:pPr lvl="1"/>
            <a:r>
              <a:rPr lang="en-US" i="1" dirty="0">
                <a:solidFill>
                  <a:srgbClr val="7030A0"/>
                </a:solidFill>
              </a:rPr>
              <a:t>sha1deep &lt;disk image&gt;  -</a:t>
            </a:r>
            <a:r>
              <a:rPr lang="en-US" i="1" dirty="0" err="1">
                <a:solidFill>
                  <a:srgbClr val="7030A0"/>
                </a:solidFill>
              </a:rPr>
              <a:t>bewM</a:t>
            </a:r>
            <a:r>
              <a:rPr lang="en-US" i="1" dirty="0">
                <a:solidFill>
                  <a:srgbClr val="7030A0"/>
                </a:solidFill>
              </a:rPr>
              <a:t> &lt;file that contains file names and hash codes&gt; </a:t>
            </a:r>
          </a:p>
          <a:p>
            <a:pPr lvl="1"/>
            <a:r>
              <a:rPr lang="en-US" dirty="0">
                <a:solidFill>
                  <a:srgbClr val="FF0000"/>
                </a:solidFill>
              </a:rPr>
              <a:t>Note: You would replace &lt;disk image&gt; with the file path to the disk image. The same applies to anything else contained in between ‘&lt; &gt;’. </a:t>
            </a:r>
          </a:p>
        </p:txBody>
      </p:sp>
      <p:pic>
        <p:nvPicPr>
          <p:cNvPr id="4" name="Content Placeholder 4">
            <a:extLst>
              <a:ext uri="{FF2B5EF4-FFF2-40B4-BE49-F238E27FC236}">
                <a16:creationId xmlns:a16="http://schemas.microsoft.com/office/drawing/2014/main" id="{E79D6558-E673-4CA6-8B20-9A603588C581}"/>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7386448" y="1"/>
            <a:ext cx="4805552" cy="2146514"/>
          </a:xfrm>
          <a:prstGeom prst="rect">
            <a:avLst/>
          </a:prstGeom>
        </p:spPr>
      </p:pic>
    </p:spTree>
    <p:extLst>
      <p:ext uri="{BB962C8B-B14F-4D97-AF65-F5344CB8AC3E}">
        <p14:creationId xmlns:p14="http://schemas.microsoft.com/office/powerpoint/2010/main" val="3723425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99416-5A24-4A2B-AA4C-AFC5C81EB944}"/>
              </a:ext>
            </a:extLst>
          </p:cNvPr>
          <p:cNvSpPr>
            <a:spLocks noGrp="1"/>
          </p:cNvSpPr>
          <p:nvPr>
            <p:ph type="title"/>
          </p:nvPr>
        </p:nvSpPr>
        <p:spPr/>
        <p:txBody>
          <a:bodyPr/>
          <a:lstStyle/>
          <a:p>
            <a:r>
              <a:rPr lang="en-US" dirty="0"/>
              <a:t>How to get help for MD5/SHA1Deep.</a:t>
            </a:r>
          </a:p>
        </p:txBody>
      </p:sp>
      <p:pic>
        <p:nvPicPr>
          <p:cNvPr id="5" name="Content Placeholder 4">
            <a:extLst>
              <a:ext uri="{FF2B5EF4-FFF2-40B4-BE49-F238E27FC236}">
                <a16:creationId xmlns:a16="http://schemas.microsoft.com/office/drawing/2014/main" id="{619D9092-0E2A-474A-9FED-9439E48C461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1581151"/>
            <a:ext cx="7677150" cy="4419600"/>
          </a:xfrm>
        </p:spPr>
      </p:pic>
      <p:sp>
        <p:nvSpPr>
          <p:cNvPr id="6" name="TextBox 5">
            <a:extLst>
              <a:ext uri="{FF2B5EF4-FFF2-40B4-BE49-F238E27FC236}">
                <a16:creationId xmlns:a16="http://schemas.microsoft.com/office/drawing/2014/main" id="{4FDF4672-5D69-48AA-AFF2-5AF87AB2CB96}"/>
              </a:ext>
            </a:extLst>
          </p:cNvPr>
          <p:cNvSpPr txBox="1"/>
          <p:nvPr/>
        </p:nvSpPr>
        <p:spPr>
          <a:xfrm>
            <a:off x="838200" y="6000750"/>
            <a:ext cx="3962400" cy="371475"/>
          </a:xfrm>
          <a:prstGeom prst="rect">
            <a:avLst/>
          </a:prstGeom>
          <a:solidFill>
            <a:schemeClr val="accent4">
              <a:lumMod val="40000"/>
              <a:lumOff val="60000"/>
            </a:schemeClr>
          </a:solidFill>
        </p:spPr>
        <p:txBody>
          <a:bodyPr wrap="square" rtlCol="0">
            <a:spAutoFit/>
          </a:bodyPr>
          <a:lstStyle/>
          <a:p>
            <a:r>
              <a:rPr lang="en-US" dirty="0"/>
              <a:t>Note: SHA1Deep has the same options.</a:t>
            </a:r>
          </a:p>
        </p:txBody>
      </p:sp>
    </p:spTree>
    <p:extLst>
      <p:ext uri="{BB962C8B-B14F-4D97-AF65-F5344CB8AC3E}">
        <p14:creationId xmlns:p14="http://schemas.microsoft.com/office/powerpoint/2010/main" val="40535993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F8FAA-D729-4A37-B0F2-70671AA2FA24}"/>
              </a:ext>
            </a:extLst>
          </p:cNvPr>
          <p:cNvSpPr>
            <a:spLocks noGrp="1"/>
          </p:cNvSpPr>
          <p:nvPr>
            <p:ph type="title"/>
          </p:nvPr>
        </p:nvSpPr>
        <p:spPr/>
        <p:txBody>
          <a:bodyPr/>
          <a:lstStyle/>
          <a:p>
            <a:r>
              <a:rPr lang="en-US" dirty="0"/>
              <a:t>Use MD5deep to verify the MD5 hash of the disk image.</a:t>
            </a:r>
          </a:p>
        </p:txBody>
      </p:sp>
      <p:pic>
        <p:nvPicPr>
          <p:cNvPr id="5" name="Content Placeholder 4">
            <a:extLst>
              <a:ext uri="{FF2B5EF4-FFF2-40B4-BE49-F238E27FC236}">
                <a16:creationId xmlns:a16="http://schemas.microsoft.com/office/drawing/2014/main" id="{26C8DB09-0E2B-470D-ABBD-3B414253ED36}"/>
              </a:ext>
            </a:extLst>
          </p:cNvPr>
          <p:cNvPicPr>
            <a:picLocks noGrp="1" noChangeAspect="1"/>
          </p:cNvPicPr>
          <p:nvPr>
            <p:ph idx="1"/>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838200" y="2099140"/>
            <a:ext cx="9286875" cy="3282485"/>
          </a:xfrm>
        </p:spPr>
      </p:pic>
    </p:spTree>
    <p:extLst>
      <p:ext uri="{BB962C8B-B14F-4D97-AF65-F5344CB8AC3E}">
        <p14:creationId xmlns:p14="http://schemas.microsoft.com/office/powerpoint/2010/main" val="3907057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59E38-E50A-48AD-9936-CA0B020CD2F5}"/>
              </a:ext>
            </a:extLst>
          </p:cNvPr>
          <p:cNvSpPr>
            <a:spLocks noGrp="1"/>
          </p:cNvSpPr>
          <p:nvPr>
            <p:ph type="title"/>
          </p:nvPr>
        </p:nvSpPr>
        <p:spPr/>
        <p:txBody>
          <a:bodyPr/>
          <a:lstStyle/>
          <a:p>
            <a:r>
              <a:rPr lang="en-US" dirty="0"/>
              <a:t>Use SHA1deep to verify the MD5 hash of the disk image.</a:t>
            </a:r>
          </a:p>
        </p:txBody>
      </p:sp>
      <p:pic>
        <p:nvPicPr>
          <p:cNvPr id="9" name="Content Placeholder 8">
            <a:extLst>
              <a:ext uri="{FF2B5EF4-FFF2-40B4-BE49-F238E27FC236}">
                <a16:creationId xmlns:a16="http://schemas.microsoft.com/office/drawing/2014/main" id="{E7185816-54FB-489D-9F01-9AFE8CAF30AC}"/>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838200" y="2143125"/>
            <a:ext cx="9039225" cy="3295650"/>
          </a:xfrm>
        </p:spPr>
      </p:pic>
    </p:spTree>
    <p:extLst>
      <p:ext uri="{BB962C8B-B14F-4D97-AF65-F5344CB8AC3E}">
        <p14:creationId xmlns:p14="http://schemas.microsoft.com/office/powerpoint/2010/main" val="26347476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1EBFD-4AB6-4435-968D-C75D15FF1478}"/>
              </a:ext>
            </a:extLst>
          </p:cNvPr>
          <p:cNvSpPr>
            <a:spLocks noGrp="1"/>
          </p:cNvSpPr>
          <p:nvPr>
            <p:ph type="title"/>
          </p:nvPr>
        </p:nvSpPr>
        <p:spPr/>
        <p:txBody>
          <a:bodyPr/>
          <a:lstStyle/>
          <a:p>
            <a:r>
              <a:rPr lang="en-US" dirty="0"/>
              <a:t>Explanation</a:t>
            </a:r>
          </a:p>
        </p:txBody>
      </p:sp>
      <p:sp>
        <p:nvSpPr>
          <p:cNvPr id="3" name="Content Placeholder 2">
            <a:extLst>
              <a:ext uri="{FF2B5EF4-FFF2-40B4-BE49-F238E27FC236}">
                <a16:creationId xmlns:a16="http://schemas.microsoft.com/office/drawing/2014/main" id="{26A10845-48FC-4607-A705-0F08A74C377A}"/>
              </a:ext>
            </a:extLst>
          </p:cNvPr>
          <p:cNvSpPr>
            <a:spLocks noGrp="1"/>
          </p:cNvSpPr>
          <p:nvPr>
            <p:ph idx="1"/>
          </p:nvPr>
        </p:nvSpPr>
        <p:spPr/>
        <p:txBody>
          <a:bodyPr>
            <a:normAutofit/>
          </a:bodyPr>
          <a:lstStyle/>
          <a:p>
            <a:r>
              <a:rPr lang="en-US" dirty="0"/>
              <a:t>The MD5 and SHA1 hashes of the disk image are:</a:t>
            </a:r>
          </a:p>
          <a:p>
            <a:pPr lvl="1"/>
            <a:r>
              <a:rPr lang="en-US" dirty="0"/>
              <a:t>MD5 - 0adf1f182aab391d7042133bb55cf832</a:t>
            </a:r>
          </a:p>
          <a:p>
            <a:pPr lvl="1"/>
            <a:r>
              <a:rPr lang="en-US" dirty="0"/>
              <a:t>SHA1 - 36186d7abc2ab6dfb783f0283e96566db8c0b31c</a:t>
            </a:r>
          </a:p>
          <a:p>
            <a:r>
              <a:rPr lang="en-US" dirty="0"/>
              <a:t>MD5/SHA1Deep generated the MD5 and SHA1 hash, and then compared them to the above hashes that were in </a:t>
            </a:r>
            <a:r>
              <a:rPr lang="en-US" i="1" dirty="0">
                <a:solidFill>
                  <a:srgbClr val="7030A0"/>
                </a:solidFill>
              </a:rPr>
              <a:t>hash_reference.txt</a:t>
            </a:r>
            <a:r>
              <a:rPr lang="en-US" dirty="0"/>
              <a:t>. </a:t>
            </a:r>
          </a:p>
          <a:p>
            <a:pPr lvl="1"/>
            <a:r>
              <a:rPr lang="en-US" u="sng" dirty="0">
                <a:solidFill>
                  <a:srgbClr val="00B050"/>
                </a:solidFill>
              </a:rPr>
              <a:t>The output from the commands returned that they matched</a:t>
            </a:r>
            <a:r>
              <a:rPr lang="en-US" dirty="0"/>
              <a:t>; therefore, the disk image is validated as being the one provided for this lab.</a:t>
            </a:r>
          </a:p>
          <a:p>
            <a:endParaRPr lang="en-US" dirty="0"/>
          </a:p>
          <a:p>
            <a:endParaRPr lang="en-US" dirty="0"/>
          </a:p>
          <a:p>
            <a:pPr marL="457200" lvl="1" indent="0">
              <a:buNone/>
            </a:pPr>
            <a:endParaRPr lang="en-US" dirty="0"/>
          </a:p>
        </p:txBody>
      </p:sp>
    </p:spTree>
    <p:extLst>
      <p:ext uri="{BB962C8B-B14F-4D97-AF65-F5344CB8AC3E}">
        <p14:creationId xmlns:p14="http://schemas.microsoft.com/office/powerpoint/2010/main" val="35318707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IST_Data_Leakage_01_Registry" id="{837B0C27-82E6-491A-92AF-1419744DB0E7}" vid="{1F6C3F20-0490-4966-8323-6D9D9165B29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NIST_Data_Leakage_01_Registry</Template>
  <TotalTime>16379</TotalTime>
  <Words>1661</Words>
  <Application>Microsoft Office PowerPoint</Application>
  <PresentationFormat>Widescreen</PresentationFormat>
  <Paragraphs>202</Paragraphs>
  <Slides>23</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P2P Data Leakage  (Disk Image and Partitions)</vt:lpstr>
      <vt:lpstr>Objectives</vt:lpstr>
      <vt:lpstr>Make sure you are in the lab folder</vt:lpstr>
      <vt:lpstr>1. Generate an MD5 and SHA1 hash of the disk image. Do they match the hash values that were given?</vt:lpstr>
      <vt:lpstr>How to use MD5/SHA1deep</vt:lpstr>
      <vt:lpstr>How to get help for MD5/SHA1Deep.</vt:lpstr>
      <vt:lpstr>Use MD5deep to verify the MD5 hash of the disk image.</vt:lpstr>
      <vt:lpstr>Use SHA1deep to verify the MD5 hash of the disk image.</vt:lpstr>
      <vt:lpstr>Explanation</vt:lpstr>
      <vt:lpstr>Alternate Ways of Answering the Question</vt:lpstr>
      <vt:lpstr>2. Identify the OS of the system as well as its name, accounts, and partitions. </vt:lpstr>
      <vt:lpstr>How to use fdisk</vt:lpstr>
      <vt:lpstr>How to get help for fdisk.</vt:lpstr>
      <vt:lpstr>What is a partition?</vt:lpstr>
      <vt:lpstr>Use fdisk to get the disk image’s partition table. </vt:lpstr>
      <vt:lpstr>How to use fsstat.</vt:lpstr>
      <vt:lpstr>What is a file system?</vt:lpstr>
      <vt:lpstr>How to get help for fsstat.</vt:lpstr>
      <vt:lpstr>Use fsstat to get file system details.</vt:lpstr>
      <vt:lpstr>Explanation</vt:lpstr>
      <vt:lpstr>Explanation</vt:lpstr>
      <vt:lpstr>What this means for the investigation.</vt:lpstr>
      <vt:lpstr>Alternate Ways of Answering the Question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Illegal Download</dc:title>
  <dc:creator>Malcolm Hayward</dc:creator>
  <cp:lastModifiedBy>Weifeng Xu</cp:lastModifiedBy>
  <cp:revision>6</cp:revision>
  <dcterms:created xsi:type="dcterms:W3CDTF">2021-03-28T22:37:09Z</dcterms:created>
  <dcterms:modified xsi:type="dcterms:W3CDTF">2021-06-24T13:02:10Z</dcterms:modified>
</cp:coreProperties>
</file>

<file path=docProps/thumbnail.jpeg>
</file>